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304" r:id="rId4"/>
    <p:sldId id="308" r:id="rId5"/>
    <p:sldId id="309" r:id="rId6"/>
    <p:sldId id="310" r:id="rId7"/>
    <p:sldId id="300" r:id="rId8"/>
    <p:sldId id="316" r:id="rId9"/>
    <p:sldId id="319" r:id="rId10"/>
    <p:sldId id="311" r:id="rId11"/>
    <p:sldId id="324" r:id="rId12"/>
    <p:sldId id="312" r:id="rId13"/>
    <p:sldId id="313" r:id="rId14"/>
    <p:sldId id="322" r:id="rId15"/>
    <p:sldId id="314" r:id="rId16"/>
    <p:sldId id="317" r:id="rId17"/>
    <p:sldId id="318" r:id="rId18"/>
    <p:sldId id="307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2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2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2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2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660"/>
  </p:normalViewPr>
  <p:slideViewPr>
    <p:cSldViewPr>
      <p:cViewPr>
        <p:scale>
          <a:sx n="73" d="100"/>
          <a:sy n="73" d="100"/>
        </p:scale>
        <p:origin x="-204" y="14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91950" cy="1248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2F040-EE6D-46CD-908E-8AEAB992E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719E2-60BD-4E88-A483-542AE07D5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30175"/>
            <a:ext cx="2054225" cy="5988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5038" cy="5988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67060-A668-4871-B0F4-A51C117D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166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9450-0CFF-4A5A-A526-E3B9E9189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166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1663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5413"/>
            <a:ext cx="8221663" cy="2182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108A2-EB97-4D1C-B94E-6D175F9FA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166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35413"/>
            <a:ext cx="4035425" cy="2182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6614-E037-4A5B-B367-A59ED230B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166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AABE-7137-4963-9693-3297F9E66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92FC-5D0F-4715-B3DA-76E63ED4C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5090-F433-4B5E-A6DA-B3DE9F76D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23CE-312E-4F76-B22B-284D9CB8A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BB59-3734-4B98-9C0C-31D04755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0389-156A-4632-8347-40ADA8D15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E947-69A1-4E8B-906C-C0ACF04D9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649D-7907-49C7-AF01-517BFE071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B16E-902D-421A-9B93-2DF0BE7B2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8256E-3B12-4F32-A222-E37191ADE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EBD7-5393-41A3-8C02-E05777261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BD00-D356-49B7-AD37-4AAED8FFA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4456-2FB6-41C8-83CA-B85DC3111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92275"/>
            <a:ext cx="7767638" cy="17319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0D1BF-B80B-425D-A7D5-C509E9AD1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D972-6513-445D-BE9D-74A2506BB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4900-4E9A-4648-8D77-725719674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33CDC-F64F-4929-AD71-17EB2CBA7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0264-09F0-49CF-B40E-BE60F65E3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2607-D850-4E81-ABBF-267332DCD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DD11-B81A-4A2E-8906-187638690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636D-F238-4CEC-B7E0-F7FED61B9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209550 h 132"/>
              <a:gd name="T2" fmla="*/ 46295 w 179"/>
              <a:gd name="T3" fmla="*/ 209550 h 132"/>
              <a:gd name="T4" fmla="*/ 122920 w 179"/>
              <a:gd name="T5" fmla="*/ 171450 h 132"/>
              <a:gd name="T6" fmla="*/ 189968 w 179"/>
              <a:gd name="T7" fmla="*/ 123825 h 132"/>
              <a:gd name="T8" fmla="*/ 247437 w 179"/>
              <a:gd name="T9" fmla="*/ 76200 h 132"/>
              <a:gd name="T10" fmla="*/ 285750 w 179"/>
              <a:gd name="T11" fmla="*/ 19050 h 132"/>
              <a:gd name="T12" fmla="*/ 276172 w 179"/>
              <a:gd name="T13" fmla="*/ 9525 h 132"/>
              <a:gd name="T14" fmla="*/ 266594 w 179"/>
              <a:gd name="T15" fmla="*/ 0 h 132"/>
              <a:gd name="T16" fmla="*/ 218703 w 179"/>
              <a:gd name="T17" fmla="*/ 66675 h 132"/>
              <a:gd name="T18" fmla="*/ 161233 w 179"/>
              <a:gd name="T19" fmla="*/ 123825 h 132"/>
              <a:gd name="T20" fmla="*/ 84608 w 179"/>
              <a:gd name="T21" fmla="*/ 171450 h 132"/>
              <a:gd name="T22" fmla="*/ 0 w 179"/>
              <a:gd name="T23" fmla="*/ 209550 h 132"/>
              <a:gd name="T24" fmla="*/ 0 w 179"/>
              <a:gd name="T25" fmla="*/ 209550 h 1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rgbClr val="0077C7"/>
              </a:gs>
              <a:gs pos="100000">
                <a:srgbClr val="0088E4"/>
              </a:gs>
            </a:gsLst>
            <a:lin ang="81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3175" y="4267200"/>
            <a:ext cx="9132888" cy="2582863"/>
            <a:chOff x="2" y="2688"/>
            <a:chExt cx="5753" cy="1627"/>
          </a:xfrm>
        </p:grpSpPr>
        <p:sp>
          <p:nvSpPr>
            <p:cNvPr id="1033" name="Freeform 3"/>
            <p:cNvSpPr>
              <a:spLocks noChangeArrowheads="1"/>
            </p:cNvSpPr>
            <p:nvPr/>
          </p:nvSpPr>
          <p:spPr bwMode="auto">
            <a:xfrm>
              <a:off x="2" y="2688"/>
              <a:ext cx="5753" cy="1627"/>
            </a:xfrm>
            <a:custGeom>
              <a:avLst/>
              <a:gdLst>
                <a:gd name="T0" fmla="*/ 5753 w 5740"/>
                <a:gd name="T1" fmla="*/ 1627 h 4316"/>
                <a:gd name="T2" fmla="*/ 0 w 5740"/>
                <a:gd name="T3" fmla="*/ 1627 h 4316"/>
                <a:gd name="T4" fmla="*/ 0 w 5740"/>
                <a:gd name="T5" fmla="*/ 0 h 4316"/>
                <a:gd name="T6" fmla="*/ 5753 w 5740"/>
                <a:gd name="T7" fmla="*/ 0 h 4316"/>
                <a:gd name="T8" fmla="*/ 5753 w 5740"/>
                <a:gd name="T9" fmla="*/ 1627 h 4316"/>
                <a:gd name="T10" fmla="*/ 5753 w 5740"/>
                <a:gd name="T11" fmla="*/ 162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3528" y="3715"/>
              <a:ext cx="787" cy="516"/>
              <a:chOff x="3528" y="3715"/>
              <a:chExt cx="787" cy="516"/>
            </a:xfrm>
          </p:grpSpPr>
          <p:sp>
            <p:nvSpPr>
              <p:cNvPr id="1085" name="Oval 5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27" cy="322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6" name="Oval 6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47" cy="270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7" name="Oval 7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39" cy="202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8" name="Oval 8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57" cy="154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9" name="Oval 9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87" cy="102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" name="Freeform 10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78" cy="156"/>
              </a:xfrm>
              <a:custGeom>
                <a:avLst/>
                <a:gdLst>
                  <a:gd name="T0" fmla="*/ 372 w 382"/>
                  <a:gd name="T1" fmla="*/ 12 h 161"/>
                  <a:gd name="T2" fmla="*/ 254 w 382"/>
                  <a:gd name="T3" fmla="*/ 23 h 161"/>
                  <a:gd name="T4" fmla="*/ 147 w 382"/>
                  <a:gd name="T5" fmla="*/ 52 h 161"/>
                  <a:gd name="T6" fmla="*/ 100 w 382"/>
                  <a:gd name="T7" fmla="*/ 75 h 161"/>
                  <a:gd name="T8" fmla="*/ 58 w 382"/>
                  <a:gd name="T9" fmla="*/ 98 h 161"/>
                  <a:gd name="T10" fmla="*/ 24 w 382"/>
                  <a:gd name="T11" fmla="*/ 127 h 161"/>
                  <a:gd name="T12" fmla="*/ 0 w 382"/>
                  <a:gd name="T13" fmla="*/ 156 h 161"/>
                  <a:gd name="T14" fmla="*/ 0 w 382"/>
                  <a:gd name="T15" fmla="*/ 133 h 161"/>
                  <a:gd name="T16" fmla="*/ 29 w 382"/>
                  <a:gd name="T17" fmla="*/ 104 h 161"/>
                  <a:gd name="T18" fmla="*/ 64 w 382"/>
                  <a:gd name="T19" fmla="*/ 80 h 161"/>
                  <a:gd name="T20" fmla="*/ 153 w 382"/>
                  <a:gd name="T21" fmla="*/ 35 h 161"/>
                  <a:gd name="T22" fmla="*/ 254 w 382"/>
                  <a:gd name="T23" fmla="*/ 12 h 161"/>
                  <a:gd name="T24" fmla="*/ 372 w 382"/>
                  <a:gd name="T25" fmla="*/ 0 h 161"/>
                  <a:gd name="T26" fmla="*/ 372 w 382"/>
                  <a:gd name="T27" fmla="*/ 0 h 161"/>
                  <a:gd name="T28" fmla="*/ 378 w 382"/>
                  <a:gd name="T29" fmla="*/ 0 h 161"/>
                  <a:gd name="T30" fmla="*/ 378 w 382"/>
                  <a:gd name="T31" fmla="*/ 12 h 161"/>
                  <a:gd name="T32" fmla="*/ 372 w 382"/>
                  <a:gd name="T33" fmla="*/ 12 h 161"/>
                  <a:gd name="T34" fmla="*/ 372 w 382"/>
                  <a:gd name="T35" fmla="*/ 12 h 161"/>
                  <a:gd name="T36" fmla="*/ 372 w 382"/>
                  <a:gd name="T37" fmla="*/ 12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" name="Freeform 11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39" cy="61"/>
              </a:xfrm>
              <a:custGeom>
                <a:avLst/>
                <a:gdLst>
                  <a:gd name="T0" fmla="*/ 255 w 443"/>
                  <a:gd name="T1" fmla="*/ 50 h 66"/>
                  <a:gd name="T2" fmla="*/ 350 w 443"/>
                  <a:gd name="T3" fmla="*/ 44 h 66"/>
                  <a:gd name="T4" fmla="*/ 439 w 443"/>
                  <a:gd name="T5" fmla="*/ 22 h 66"/>
                  <a:gd name="T6" fmla="*/ 439 w 443"/>
                  <a:gd name="T7" fmla="*/ 33 h 66"/>
                  <a:gd name="T8" fmla="*/ 350 w 443"/>
                  <a:gd name="T9" fmla="*/ 55 h 66"/>
                  <a:gd name="T10" fmla="*/ 255 w 443"/>
                  <a:gd name="T11" fmla="*/ 61 h 66"/>
                  <a:gd name="T12" fmla="*/ 184 w 443"/>
                  <a:gd name="T13" fmla="*/ 55 h 66"/>
                  <a:gd name="T14" fmla="*/ 119 w 443"/>
                  <a:gd name="T15" fmla="*/ 44 h 66"/>
                  <a:gd name="T16" fmla="*/ 59 w 443"/>
                  <a:gd name="T17" fmla="*/ 33 h 66"/>
                  <a:gd name="T18" fmla="*/ 0 w 443"/>
                  <a:gd name="T19" fmla="*/ 11 h 66"/>
                  <a:gd name="T20" fmla="*/ 0 w 443"/>
                  <a:gd name="T21" fmla="*/ 0 h 66"/>
                  <a:gd name="T22" fmla="*/ 54 w 443"/>
                  <a:gd name="T23" fmla="*/ 22 h 66"/>
                  <a:gd name="T24" fmla="*/ 119 w 443"/>
                  <a:gd name="T25" fmla="*/ 33 h 66"/>
                  <a:gd name="T26" fmla="*/ 184 w 443"/>
                  <a:gd name="T27" fmla="*/ 44 h 66"/>
                  <a:gd name="T28" fmla="*/ 255 w 443"/>
                  <a:gd name="T29" fmla="*/ 50 h 66"/>
                  <a:gd name="T30" fmla="*/ 255 w 443"/>
                  <a:gd name="T31" fmla="*/ 50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81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" name="Freeform 12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4" cy="211"/>
              </a:xfrm>
              <a:custGeom>
                <a:avLst/>
                <a:gdLst>
                  <a:gd name="T0" fmla="*/ 11 w 89"/>
                  <a:gd name="T1" fmla="*/ 64 h 216"/>
                  <a:gd name="T2" fmla="*/ 17 w 89"/>
                  <a:gd name="T3" fmla="*/ 106 h 216"/>
                  <a:gd name="T4" fmla="*/ 34 w 89"/>
                  <a:gd name="T5" fmla="*/ 141 h 216"/>
                  <a:gd name="T6" fmla="*/ 57 w 89"/>
                  <a:gd name="T7" fmla="*/ 176 h 216"/>
                  <a:gd name="T8" fmla="*/ 84 w 89"/>
                  <a:gd name="T9" fmla="*/ 211 h 216"/>
                  <a:gd name="T10" fmla="*/ 68 w 89"/>
                  <a:gd name="T11" fmla="*/ 211 h 216"/>
                  <a:gd name="T12" fmla="*/ 40 w 89"/>
                  <a:gd name="T13" fmla="*/ 176 h 216"/>
                  <a:gd name="T14" fmla="*/ 17 w 89"/>
                  <a:gd name="T15" fmla="*/ 141 h 216"/>
                  <a:gd name="T16" fmla="*/ 6 w 89"/>
                  <a:gd name="T17" fmla="*/ 106 h 216"/>
                  <a:gd name="T18" fmla="*/ 0 w 89"/>
                  <a:gd name="T19" fmla="*/ 64 h 216"/>
                  <a:gd name="T20" fmla="*/ 0 w 89"/>
                  <a:gd name="T21" fmla="*/ 29 h 216"/>
                  <a:gd name="T22" fmla="*/ 11 w 89"/>
                  <a:gd name="T23" fmla="*/ 0 h 216"/>
                  <a:gd name="T24" fmla="*/ 28 w 89"/>
                  <a:gd name="T25" fmla="*/ 0 h 216"/>
                  <a:gd name="T26" fmla="*/ 17 w 89"/>
                  <a:gd name="T27" fmla="*/ 29 h 216"/>
                  <a:gd name="T28" fmla="*/ 11 w 89"/>
                  <a:gd name="T29" fmla="*/ 64 h 216"/>
                  <a:gd name="T30" fmla="*/ 11 w 89"/>
                  <a:gd name="T31" fmla="*/ 64 h 2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" name="Freeform 13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45" cy="456"/>
              </a:xfrm>
              <a:custGeom>
                <a:avLst/>
                <a:gdLst>
                  <a:gd name="T0" fmla="*/ 381 w 747"/>
                  <a:gd name="T1" fmla="*/ 438 h 461"/>
                  <a:gd name="T2" fmla="*/ 310 w 747"/>
                  <a:gd name="T3" fmla="*/ 432 h 461"/>
                  <a:gd name="T4" fmla="*/ 244 w 747"/>
                  <a:gd name="T5" fmla="*/ 420 h 461"/>
                  <a:gd name="T6" fmla="*/ 185 w 747"/>
                  <a:gd name="T7" fmla="*/ 403 h 461"/>
                  <a:gd name="T8" fmla="*/ 131 w 747"/>
                  <a:gd name="T9" fmla="*/ 379 h 461"/>
                  <a:gd name="T10" fmla="*/ 83 w 747"/>
                  <a:gd name="T11" fmla="*/ 343 h 461"/>
                  <a:gd name="T12" fmla="*/ 53 w 747"/>
                  <a:gd name="T13" fmla="*/ 308 h 461"/>
                  <a:gd name="T14" fmla="*/ 30 w 747"/>
                  <a:gd name="T15" fmla="*/ 266 h 461"/>
                  <a:gd name="T16" fmla="*/ 24 w 747"/>
                  <a:gd name="T17" fmla="*/ 225 h 461"/>
                  <a:gd name="T18" fmla="*/ 30 w 747"/>
                  <a:gd name="T19" fmla="*/ 183 h 461"/>
                  <a:gd name="T20" fmla="*/ 53 w 747"/>
                  <a:gd name="T21" fmla="*/ 141 h 461"/>
                  <a:gd name="T22" fmla="*/ 83 w 747"/>
                  <a:gd name="T23" fmla="*/ 106 h 461"/>
                  <a:gd name="T24" fmla="*/ 131 w 747"/>
                  <a:gd name="T25" fmla="*/ 76 h 461"/>
                  <a:gd name="T26" fmla="*/ 185 w 747"/>
                  <a:gd name="T27" fmla="*/ 46 h 461"/>
                  <a:gd name="T28" fmla="*/ 244 w 747"/>
                  <a:gd name="T29" fmla="*/ 30 h 461"/>
                  <a:gd name="T30" fmla="*/ 310 w 747"/>
                  <a:gd name="T31" fmla="*/ 18 h 461"/>
                  <a:gd name="T32" fmla="*/ 381 w 747"/>
                  <a:gd name="T33" fmla="*/ 12 h 461"/>
                  <a:gd name="T34" fmla="*/ 477 w 747"/>
                  <a:gd name="T35" fmla="*/ 18 h 461"/>
                  <a:gd name="T36" fmla="*/ 560 w 747"/>
                  <a:gd name="T37" fmla="*/ 41 h 461"/>
                  <a:gd name="T38" fmla="*/ 560 w 747"/>
                  <a:gd name="T39" fmla="*/ 36 h 461"/>
                  <a:gd name="T40" fmla="*/ 560 w 747"/>
                  <a:gd name="T41" fmla="*/ 30 h 461"/>
                  <a:gd name="T42" fmla="*/ 477 w 747"/>
                  <a:gd name="T43" fmla="*/ 6 h 461"/>
                  <a:gd name="T44" fmla="*/ 381 w 747"/>
                  <a:gd name="T45" fmla="*/ 0 h 461"/>
                  <a:gd name="T46" fmla="*/ 304 w 747"/>
                  <a:gd name="T47" fmla="*/ 6 h 461"/>
                  <a:gd name="T48" fmla="*/ 232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4 h 461"/>
                  <a:gd name="T54" fmla="*/ 65 w 747"/>
                  <a:gd name="T55" fmla="*/ 100 h 461"/>
                  <a:gd name="T56" fmla="*/ 30 w 747"/>
                  <a:gd name="T57" fmla="*/ 136 h 461"/>
                  <a:gd name="T58" fmla="*/ 6 w 747"/>
                  <a:gd name="T59" fmla="*/ 177 h 461"/>
                  <a:gd name="T60" fmla="*/ 0 w 747"/>
                  <a:gd name="T61" fmla="*/ 225 h 461"/>
                  <a:gd name="T62" fmla="*/ 6 w 747"/>
                  <a:gd name="T63" fmla="*/ 272 h 461"/>
                  <a:gd name="T64" fmla="*/ 30 w 747"/>
                  <a:gd name="T65" fmla="*/ 314 h 461"/>
                  <a:gd name="T66" fmla="*/ 65 w 747"/>
                  <a:gd name="T67" fmla="*/ 355 h 461"/>
                  <a:gd name="T68" fmla="*/ 113 w 747"/>
                  <a:gd name="T69" fmla="*/ 391 h 461"/>
                  <a:gd name="T70" fmla="*/ 167 w 747"/>
                  <a:gd name="T71" fmla="*/ 414 h 461"/>
                  <a:gd name="T72" fmla="*/ 232 w 747"/>
                  <a:gd name="T73" fmla="*/ 438 h 461"/>
                  <a:gd name="T74" fmla="*/ 304 w 747"/>
                  <a:gd name="T75" fmla="*/ 450 h 461"/>
                  <a:gd name="T76" fmla="*/ 381 w 747"/>
                  <a:gd name="T77" fmla="*/ 456 h 461"/>
                  <a:gd name="T78" fmla="*/ 447 w 747"/>
                  <a:gd name="T79" fmla="*/ 450 h 461"/>
                  <a:gd name="T80" fmla="*/ 507 w 747"/>
                  <a:gd name="T81" fmla="*/ 444 h 461"/>
                  <a:gd name="T82" fmla="*/ 607 w 747"/>
                  <a:gd name="T83" fmla="*/ 409 h 461"/>
                  <a:gd name="T84" fmla="*/ 655 w 747"/>
                  <a:gd name="T85" fmla="*/ 385 h 461"/>
                  <a:gd name="T86" fmla="*/ 691 w 747"/>
                  <a:gd name="T87" fmla="*/ 355 h 461"/>
                  <a:gd name="T88" fmla="*/ 721 w 747"/>
                  <a:gd name="T89" fmla="*/ 325 h 461"/>
                  <a:gd name="T90" fmla="*/ 745 w 747"/>
                  <a:gd name="T91" fmla="*/ 290 h 461"/>
                  <a:gd name="T92" fmla="*/ 739 w 747"/>
                  <a:gd name="T93" fmla="*/ 284 h 461"/>
                  <a:gd name="T94" fmla="*/ 727 w 747"/>
                  <a:gd name="T95" fmla="*/ 278 h 461"/>
                  <a:gd name="T96" fmla="*/ 709 w 747"/>
                  <a:gd name="T97" fmla="*/ 314 h 461"/>
                  <a:gd name="T98" fmla="*/ 679 w 747"/>
                  <a:gd name="T99" fmla="*/ 343 h 461"/>
                  <a:gd name="T100" fmla="*/ 643 w 747"/>
                  <a:gd name="T101" fmla="*/ 373 h 461"/>
                  <a:gd name="T102" fmla="*/ 602 w 747"/>
                  <a:gd name="T103" fmla="*/ 397 h 461"/>
                  <a:gd name="T104" fmla="*/ 501 w 747"/>
                  <a:gd name="T105" fmla="*/ 426 h 461"/>
                  <a:gd name="T106" fmla="*/ 441 w 747"/>
                  <a:gd name="T107" fmla="*/ 438 h 461"/>
                  <a:gd name="T108" fmla="*/ 381 w 747"/>
                  <a:gd name="T109" fmla="*/ 438 h 461"/>
                  <a:gd name="T110" fmla="*/ 381 w 747"/>
                  <a:gd name="T111" fmla="*/ 438 h 4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Freeform 14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1" cy="25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0 h 30"/>
                  <a:gd name="T4" fmla="*/ 46 w 96"/>
                  <a:gd name="T5" fmla="*/ 15 h 30"/>
                  <a:gd name="T6" fmla="*/ 91 w 96"/>
                  <a:gd name="T7" fmla="*/ 25 h 30"/>
                  <a:gd name="T8" fmla="*/ 91 w 96"/>
                  <a:gd name="T9" fmla="*/ 20 h 30"/>
                  <a:gd name="T10" fmla="*/ 91 w 96"/>
                  <a:gd name="T11" fmla="*/ 15 h 30"/>
                  <a:gd name="T12" fmla="*/ 46 w 96"/>
                  <a:gd name="T13" fmla="*/ 10 h 30"/>
                  <a:gd name="T14" fmla="*/ 0 w 96"/>
                  <a:gd name="T15" fmla="*/ 0 h 30"/>
                  <a:gd name="T16" fmla="*/ 0 w 9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5" name="Oval 15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79" cy="48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5" name="Group 16"/>
            <p:cNvGrpSpPr>
              <a:grpSpLocks/>
            </p:cNvGrpSpPr>
            <p:nvPr/>
          </p:nvGrpSpPr>
          <p:grpSpPr bwMode="auto">
            <a:xfrm>
              <a:off x="1776" y="3631"/>
              <a:ext cx="1621" cy="678"/>
              <a:chOff x="1776" y="3631"/>
              <a:chExt cx="1621" cy="678"/>
            </a:xfrm>
          </p:grpSpPr>
          <p:sp>
            <p:nvSpPr>
              <p:cNvPr id="1067" name="Oval 17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3" cy="372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8" name="Oval 18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38" cy="327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9" name="Oval 19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496" cy="294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0" name="Oval 20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39" cy="253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1" name="Oval 21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08" cy="235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Oval 22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1" cy="187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Oval 23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2" cy="130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Oval 24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85" cy="55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Freeform 25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4" cy="181"/>
              </a:xfrm>
              <a:custGeom>
                <a:avLst/>
                <a:gdLst>
                  <a:gd name="T0" fmla="*/ 6 w 448"/>
                  <a:gd name="T1" fmla="*/ 6 h 186"/>
                  <a:gd name="T2" fmla="*/ 77 w 448"/>
                  <a:gd name="T3" fmla="*/ 12 h 186"/>
                  <a:gd name="T4" fmla="*/ 149 w 448"/>
                  <a:gd name="T5" fmla="*/ 18 h 186"/>
                  <a:gd name="T6" fmla="*/ 213 w 448"/>
                  <a:gd name="T7" fmla="*/ 35 h 186"/>
                  <a:gd name="T8" fmla="*/ 273 w 448"/>
                  <a:gd name="T9" fmla="*/ 58 h 186"/>
                  <a:gd name="T10" fmla="*/ 326 w 448"/>
                  <a:gd name="T11" fmla="*/ 82 h 186"/>
                  <a:gd name="T12" fmla="*/ 374 w 448"/>
                  <a:gd name="T13" fmla="*/ 111 h 186"/>
                  <a:gd name="T14" fmla="*/ 415 w 448"/>
                  <a:gd name="T15" fmla="*/ 146 h 186"/>
                  <a:gd name="T16" fmla="*/ 444 w 448"/>
                  <a:gd name="T17" fmla="*/ 181 h 186"/>
                  <a:gd name="T18" fmla="*/ 444 w 448"/>
                  <a:gd name="T19" fmla="*/ 158 h 186"/>
                  <a:gd name="T20" fmla="*/ 409 w 448"/>
                  <a:gd name="T21" fmla="*/ 123 h 186"/>
                  <a:gd name="T22" fmla="*/ 368 w 448"/>
                  <a:gd name="T23" fmla="*/ 93 h 186"/>
                  <a:gd name="T24" fmla="*/ 320 w 448"/>
                  <a:gd name="T25" fmla="*/ 64 h 186"/>
                  <a:gd name="T26" fmla="*/ 267 w 448"/>
                  <a:gd name="T27" fmla="*/ 47 h 186"/>
                  <a:gd name="T28" fmla="*/ 143 w 448"/>
                  <a:gd name="T29" fmla="*/ 12 h 186"/>
                  <a:gd name="T30" fmla="*/ 77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Freeform 26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87" cy="457"/>
              </a:xfrm>
              <a:custGeom>
                <a:avLst/>
                <a:gdLst>
                  <a:gd name="T0" fmla="*/ 23 w 890"/>
                  <a:gd name="T1" fmla="*/ 273 h 462"/>
                  <a:gd name="T2" fmla="*/ 29 w 890"/>
                  <a:gd name="T3" fmla="*/ 220 h 462"/>
                  <a:gd name="T4" fmla="*/ 59 w 890"/>
                  <a:gd name="T5" fmla="*/ 172 h 462"/>
                  <a:gd name="T6" fmla="*/ 95 w 890"/>
                  <a:gd name="T7" fmla="*/ 131 h 462"/>
                  <a:gd name="T8" fmla="*/ 148 w 890"/>
                  <a:gd name="T9" fmla="*/ 95 h 462"/>
                  <a:gd name="T10" fmla="*/ 208 w 890"/>
                  <a:gd name="T11" fmla="*/ 59 h 462"/>
                  <a:gd name="T12" fmla="*/ 280 w 890"/>
                  <a:gd name="T13" fmla="*/ 36 h 462"/>
                  <a:gd name="T14" fmla="*/ 363 w 890"/>
                  <a:gd name="T15" fmla="*/ 24 h 462"/>
                  <a:gd name="T16" fmla="*/ 446 w 890"/>
                  <a:gd name="T17" fmla="*/ 18 h 462"/>
                  <a:gd name="T18" fmla="*/ 530 w 890"/>
                  <a:gd name="T19" fmla="*/ 24 h 462"/>
                  <a:gd name="T20" fmla="*/ 607 w 890"/>
                  <a:gd name="T21" fmla="*/ 36 h 462"/>
                  <a:gd name="T22" fmla="*/ 679 w 890"/>
                  <a:gd name="T23" fmla="*/ 59 h 462"/>
                  <a:gd name="T24" fmla="*/ 739 w 890"/>
                  <a:gd name="T25" fmla="*/ 95 h 462"/>
                  <a:gd name="T26" fmla="*/ 792 w 890"/>
                  <a:gd name="T27" fmla="*/ 131 h 462"/>
                  <a:gd name="T28" fmla="*/ 828 w 890"/>
                  <a:gd name="T29" fmla="*/ 172 h 462"/>
                  <a:gd name="T30" fmla="*/ 858 w 890"/>
                  <a:gd name="T31" fmla="*/ 220 h 462"/>
                  <a:gd name="T32" fmla="*/ 864 w 890"/>
                  <a:gd name="T33" fmla="*/ 273 h 462"/>
                  <a:gd name="T34" fmla="*/ 852 w 890"/>
                  <a:gd name="T35" fmla="*/ 326 h 462"/>
                  <a:gd name="T36" fmla="*/ 828 w 890"/>
                  <a:gd name="T37" fmla="*/ 374 h 462"/>
                  <a:gd name="T38" fmla="*/ 780 w 890"/>
                  <a:gd name="T39" fmla="*/ 421 h 462"/>
                  <a:gd name="T40" fmla="*/ 721 w 890"/>
                  <a:gd name="T41" fmla="*/ 457 h 462"/>
                  <a:gd name="T42" fmla="*/ 762 w 890"/>
                  <a:gd name="T43" fmla="*/ 457 h 462"/>
                  <a:gd name="T44" fmla="*/ 816 w 890"/>
                  <a:gd name="T45" fmla="*/ 421 h 462"/>
                  <a:gd name="T46" fmla="*/ 852 w 890"/>
                  <a:gd name="T47" fmla="*/ 374 h 462"/>
                  <a:gd name="T48" fmla="*/ 881 w 890"/>
                  <a:gd name="T49" fmla="*/ 326 h 462"/>
                  <a:gd name="T50" fmla="*/ 887 w 890"/>
                  <a:gd name="T51" fmla="*/ 273 h 462"/>
                  <a:gd name="T52" fmla="*/ 881 w 890"/>
                  <a:gd name="T53" fmla="*/ 220 h 462"/>
                  <a:gd name="T54" fmla="*/ 852 w 890"/>
                  <a:gd name="T55" fmla="*/ 166 h 462"/>
                  <a:gd name="T56" fmla="*/ 810 w 890"/>
                  <a:gd name="T57" fmla="*/ 119 h 462"/>
                  <a:gd name="T58" fmla="*/ 756 w 890"/>
                  <a:gd name="T59" fmla="*/ 83 h 462"/>
                  <a:gd name="T60" fmla="*/ 691 w 890"/>
                  <a:gd name="T61" fmla="*/ 47 h 462"/>
                  <a:gd name="T62" fmla="*/ 619 w 890"/>
                  <a:gd name="T63" fmla="*/ 24 h 462"/>
                  <a:gd name="T64" fmla="*/ 536 w 890"/>
                  <a:gd name="T65" fmla="*/ 6 h 462"/>
                  <a:gd name="T66" fmla="*/ 446 w 890"/>
                  <a:gd name="T67" fmla="*/ 0 h 462"/>
                  <a:gd name="T68" fmla="*/ 357 w 890"/>
                  <a:gd name="T69" fmla="*/ 6 h 462"/>
                  <a:gd name="T70" fmla="*/ 274 w 890"/>
                  <a:gd name="T71" fmla="*/ 24 h 462"/>
                  <a:gd name="T72" fmla="*/ 196 w 890"/>
                  <a:gd name="T73" fmla="*/ 47 h 462"/>
                  <a:gd name="T74" fmla="*/ 131 w 890"/>
                  <a:gd name="T75" fmla="*/ 83 h 462"/>
                  <a:gd name="T76" fmla="*/ 77 w 890"/>
                  <a:gd name="T77" fmla="*/ 119 h 462"/>
                  <a:gd name="T78" fmla="*/ 35 w 890"/>
                  <a:gd name="T79" fmla="*/ 166 h 462"/>
                  <a:gd name="T80" fmla="*/ 12 w 890"/>
                  <a:gd name="T81" fmla="*/ 220 h 462"/>
                  <a:gd name="T82" fmla="*/ 0 w 890"/>
                  <a:gd name="T83" fmla="*/ 273 h 462"/>
                  <a:gd name="T84" fmla="*/ 6 w 890"/>
                  <a:gd name="T85" fmla="*/ 326 h 462"/>
                  <a:gd name="T86" fmla="*/ 35 w 890"/>
                  <a:gd name="T87" fmla="*/ 374 h 462"/>
                  <a:gd name="T88" fmla="*/ 71 w 890"/>
                  <a:gd name="T89" fmla="*/ 421 h 462"/>
                  <a:gd name="T90" fmla="*/ 125 w 890"/>
                  <a:gd name="T91" fmla="*/ 457 h 462"/>
                  <a:gd name="T92" fmla="*/ 166 w 890"/>
                  <a:gd name="T93" fmla="*/ 457 h 462"/>
                  <a:gd name="T94" fmla="*/ 107 w 890"/>
                  <a:gd name="T95" fmla="*/ 421 h 462"/>
                  <a:gd name="T96" fmla="*/ 59 w 890"/>
                  <a:gd name="T97" fmla="*/ 374 h 462"/>
                  <a:gd name="T98" fmla="*/ 35 w 890"/>
                  <a:gd name="T99" fmla="*/ 326 h 462"/>
                  <a:gd name="T100" fmla="*/ 23 w 890"/>
                  <a:gd name="T101" fmla="*/ 273 h 462"/>
                  <a:gd name="T102" fmla="*/ 23 w 890"/>
                  <a:gd name="T103" fmla="*/ 273 h 4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Freeform 27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2" cy="481"/>
              </a:xfrm>
              <a:custGeom>
                <a:avLst/>
                <a:gdLst>
                  <a:gd name="T0" fmla="*/ 18 w 406"/>
                  <a:gd name="T1" fmla="*/ 297 h 486"/>
                  <a:gd name="T2" fmla="*/ 24 w 406"/>
                  <a:gd name="T3" fmla="*/ 243 h 486"/>
                  <a:gd name="T4" fmla="*/ 48 w 406"/>
                  <a:gd name="T5" fmla="*/ 196 h 486"/>
                  <a:gd name="T6" fmla="*/ 82 w 406"/>
                  <a:gd name="T7" fmla="*/ 148 h 486"/>
                  <a:gd name="T8" fmla="*/ 130 w 406"/>
                  <a:gd name="T9" fmla="*/ 107 h 486"/>
                  <a:gd name="T10" fmla="*/ 183 w 406"/>
                  <a:gd name="T11" fmla="*/ 71 h 486"/>
                  <a:gd name="T12" fmla="*/ 249 w 406"/>
                  <a:gd name="T13" fmla="*/ 42 h 486"/>
                  <a:gd name="T14" fmla="*/ 326 w 406"/>
                  <a:gd name="T15" fmla="*/ 24 h 486"/>
                  <a:gd name="T16" fmla="*/ 402 w 406"/>
                  <a:gd name="T17" fmla="*/ 6 h 486"/>
                  <a:gd name="T18" fmla="*/ 402 w 406"/>
                  <a:gd name="T19" fmla="*/ 0 h 486"/>
                  <a:gd name="T20" fmla="*/ 320 w 406"/>
                  <a:gd name="T21" fmla="*/ 12 h 486"/>
                  <a:gd name="T22" fmla="*/ 243 w 406"/>
                  <a:gd name="T23" fmla="*/ 36 h 486"/>
                  <a:gd name="T24" fmla="*/ 177 w 406"/>
                  <a:gd name="T25" fmla="*/ 65 h 486"/>
                  <a:gd name="T26" fmla="*/ 118 w 406"/>
                  <a:gd name="T27" fmla="*/ 101 h 486"/>
                  <a:gd name="T28" fmla="*/ 71 w 406"/>
                  <a:gd name="T29" fmla="*/ 143 h 486"/>
                  <a:gd name="T30" fmla="*/ 30 w 406"/>
                  <a:gd name="T31" fmla="*/ 190 h 486"/>
                  <a:gd name="T32" fmla="*/ 6 w 406"/>
                  <a:gd name="T33" fmla="*/ 243 h 486"/>
                  <a:gd name="T34" fmla="*/ 0 w 406"/>
                  <a:gd name="T35" fmla="*/ 297 h 486"/>
                  <a:gd name="T36" fmla="*/ 6 w 406"/>
                  <a:gd name="T37" fmla="*/ 344 h 486"/>
                  <a:gd name="T38" fmla="*/ 30 w 406"/>
                  <a:gd name="T39" fmla="*/ 392 h 486"/>
                  <a:gd name="T40" fmla="*/ 65 w 406"/>
                  <a:gd name="T41" fmla="*/ 439 h 486"/>
                  <a:gd name="T42" fmla="*/ 106 w 406"/>
                  <a:gd name="T43" fmla="*/ 481 h 486"/>
                  <a:gd name="T44" fmla="*/ 130 w 406"/>
                  <a:gd name="T45" fmla="*/ 481 h 486"/>
                  <a:gd name="T46" fmla="*/ 82 w 406"/>
                  <a:gd name="T47" fmla="*/ 445 h 486"/>
                  <a:gd name="T48" fmla="*/ 48 w 406"/>
                  <a:gd name="T49" fmla="*/ 398 h 486"/>
                  <a:gd name="T50" fmla="*/ 24 w 406"/>
                  <a:gd name="T51" fmla="*/ 350 h 486"/>
                  <a:gd name="T52" fmla="*/ 18 w 406"/>
                  <a:gd name="T53" fmla="*/ 297 h 486"/>
                  <a:gd name="T54" fmla="*/ 18 w 406"/>
                  <a:gd name="T55" fmla="*/ 297 h 4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8" name="Freeform 28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3" cy="247"/>
              </a:xfrm>
              <a:custGeom>
                <a:avLst/>
                <a:gdLst>
                  <a:gd name="T0" fmla="*/ 86 w 107"/>
                  <a:gd name="T1" fmla="*/ 82 h 252"/>
                  <a:gd name="T2" fmla="*/ 80 w 107"/>
                  <a:gd name="T3" fmla="*/ 129 h 252"/>
                  <a:gd name="T4" fmla="*/ 63 w 107"/>
                  <a:gd name="T5" fmla="*/ 171 h 252"/>
                  <a:gd name="T6" fmla="*/ 35 w 107"/>
                  <a:gd name="T7" fmla="*/ 212 h 252"/>
                  <a:gd name="T8" fmla="*/ 0 w 107"/>
                  <a:gd name="T9" fmla="*/ 247 h 252"/>
                  <a:gd name="T10" fmla="*/ 17 w 107"/>
                  <a:gd name="T11" fmla="*/ 247 h 252"/>
                  <a:gd name="T12" fmla="*/ 51 w 107"/>
                  <a:gd name="T13" fmla="*/ 212 h 252"/>
                  <a:gd name="T14" fmla="*/ 80 w 107"/>
                  <a:gd name="T15" fmla="*/ 171 h 252"/>
                  <a:gd name="T16" fmla="*/ 97 w 107"/>
                  <a:gd name="T17" fmla="*/ 129 h 252"/>
                  <a:gd name="T18" fmla="*/ 103 w 107"/>
                  <a:gd name="T19" fmla="*/ 82 h 252"/>
                  <a:gd name="T20" fmla="*/ 97 w 107"/>
                  <a:gd name="T21" fmla="*/ 41 h 252"/>
                  <a:gd name="T22" fmla="*/ 86 w 107"/>
                  <a:gd name="T23" fmla="*/ 0 h 252"/>
                  <a:gd name="T24" fmla="*/ 63 w 107"/>
                  <a:gd name="T25" fmla="*/ 0 h 252"/>
                  <a:gd name="T26" fmla="*/ 80 w 107"/>
                  <a:gd name="T27" fmla="*/ 41 h 252"/>
                  <a:gd name="T28" fmla="*/ 86 w 107"/>
                  <a:gd name="T29" fmla="*/ 82 h 252"/>
                  <a:gd name="T30" fmla="*/ 86 w 107"/>
                  <a:gd name="T31" fmla="*/ 82 h 2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FBA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" name="Freeform 29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0" cy="145"/>
              </a:xfrm>
              <a:custGeom>
                <a:avLst/>
                <a:gdLst>
                  <a:gd name="T0" fmla="*/ 515 w 835"/>
                  <a:gd name="T1" fmla="*/ 17 h 150"/>
                  <a:gd name="T2" fmla="*/ 593 w 835"/>
                  <a:gd name="T3" fmla="*/ 23 h 150"/>
                  <a:gd name="T4" fmla="*/ 678 w 835"/>
                  <a:gd name="T5" fmla="*/ 29 h 150"/>
                  <a:gd name="T6" fmla="*/ 750 w 835"/>
                  <a:gd name="T7" fmla="*/ 41 h 150"/>
                  <a:gd name="T8" fmla="*/ 823 w 835"/>
                  <a:gd name="T9" fmla="*/ 58 h 150"/>
                  <a:gd name="T10" fmla="*/ 830 w 835"/>
                  <a:gd name="T11" fmla="*/ 41 h 150"/>
                  <a:gd name="T12" fmla="*/ 756 w 835"/>
                  <a:gd name="T13" fmla="*/ 23 h 150"/>
                  <a:gd name="T14" fmla="*/ 684 w 835"/>
                  <a:gd name="T15" fmla="*/ 12 h 150"/>
                  <a:gd name="T16" fmla="*/ 599 w 835"/>
                  <a:gd name="T17" fmla="*/ 6 h 150"/>
                  <a:gd name="T18" fmla="*/ 515 w 835"/>
                  <a:gd name="T19" fmla="*/ 0 h 150"/>
                  <a:gd name="T20" fmla="*/ 370 w 835"/>
                  <a:gd name="T21" fmla="*/ 12 h 150"/>
                  <a:gd name="T22" fmla="*/ 231 w 835"/>
                  <a:gd name="T23" fmla="*/ 35 h 150"/>
                  <a:gd name="T24" fmla="*/ 109 w 835"/>
                  <a:gd name="T25" fmla="*/ 75 h 150"/>
                  <a:gd name="T26" fmla="*/ 0 w 835"/>
                  <a:gd name="T27" fmla="*/ 128 h 150"/>
                  <a:gd name="T28" fmla="*/ 19 w 835"/>
                  <a:gd name="T29" fmla="*/ 145 h 150"/>
                  <a:gd name="T30" fmla="*/ 121 w 835"/>
                  <a:gd name="T31" fmla="*/ 93 h 150"/>
                  <a:gd name="T32" fmla="*/ 243 w 835"/>
                  <a:gd name="T33" fmla="*/ 52 h 150"/>
                  <a:gd name="T34" fmla="*/ 376 w 835"/>
                  <a:gd name="T35" fmla="*/ 29 h 150"/>
                  <a:gd name="T36" fmla="*/ 515 w 835"/>
                  <a:gd name="T37" fmla="*/ 17 h 150"/>
                  <a:gd name="T38" fmla="*/ 515 w 835"/>
                  <a:gd name="T39" fmla="*/ 17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0" name="Freeform 30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66" cy="456"/>
              </a:xfrm>
              <a:custGeom>
                <a:avLst/>
                <a:gdLst>
                  <a:gd name="T0" fmla="*/ 30 w 171"/>
                  <a:gd name="T1" fmla="*/ 260 h 461"/>
                  <a:gd name="T2" fmla="*/ 42 w 171"/>
                  <a:gd name="T3" fmla="*/ 189 h 461"/>
                  <a:gd name="T4" fmla="*/ 65 w 171"/>
                  <a:gd name="T5" fmla="*/ 130 h 461"/>
                  <a:gd name="T6" fmla="*/ 113 w 171"/>
                  <a:gd name="T7" fmla="*/ 71 h 461"/>
                  <a:gd name="T8" fmla="*/ 166 w 171"/>
                  <a:gd name="T9" fmla="*/ 18 h 461"/>
                  <a:gd name="T10" fmla="*/ 149 w 171"/>
                  <a:gd name="T11" fmla="*/ 0 h 461"/>
                  <a:gd name="T12" fmla="*/ 83 w 171"/>
                  <a:gd name="T13" fmla="*/ 59 h 461"/>
                  <a:gd name="T14" fmla="*/ 42 w 171"/>
                  <a:gd name="T15" fmla="*/ 119 h 461"/>
                  <a:gd name="T16" fmla="*/ 13 w 171"/>
                  <a:gd name="T17" fmla="*/ 189 h 461"/>
                  <a:gd name="T18" fmla="*/ 0 w 171"/>
                  <a:gd name="T19" fmla="*/ 260 h 461"/>
                  <a:gd name="T20" fmla="*/ 6 w 171"/>
                  <a:gd name="T21" fmla="*/ 314 h 461"/>
                  <a:gd name="T22" fmla="*/ 24 w 171"/>
                  <a:gd name="T23" fmla="*/ 361 h 461"/>
                  <a:gd name="T24" fmla="*/ 48 w 171"/>
                  <a:gd name="T25" fmla="*/ 409 h 461"/>
                  <a:gd name="T26" fmla="*/ 83 w 171"/>
                  <a:gd name="T27" fmla="*/ 456 h 461"/>
                  <a:gd name="T28" fmla="*/ 118 w 171"/>
                  <a:gd name="T29" fmla="*/ 456 h 461"/>
                  <a:gd name="T30" fmla="*/ 83 w 171"/>
                  <a:gd name="T31" fmla="*/ 409 h 461"/>
                  <a:gd name="T32" fmla="*/ 53 w 171"/>
                  <a:gd name="T33" fmla="*/ 361 h 461"/>
                  <a:gd name="T34" fmla="*/ 36 w 171"/>
                  <a:gd name="T35" fmla="*/ 314 h 461"/>
                  <a:gd name="T36" fmla="*/ 30 w 171"/>
                  <a:gd name="T37" fmla="*/ 260 h 461"/>
                  <a:gd name="T38" fmla="*/ 30 w 171"/>
                  <a:gd name="T39" fmla="*/ 260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" name="Freeform 31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55" cy="558"/>
              </a:xfrm>
              <a:custGeom>
                <a:avLst/>
                <a:gdLst>
                  <a:gd name="T0" fmla="*/ 355 w 360"/>
                  <a:gd name="T1" fmla="*/ 362 h 563"/>
                  <a:gd name="T2" fmla="*/ 348 w 360"/>
                  <a:gd name="T3" fmla="*/ 302 h 563"/>
                  <a:gd name="T4" fmla="*/ 330 w 360"/>
                  <a:gd name="T5" fmla="*/ 249 h 563"/>
                  <a:gd name="T6" fmla="*/ 301 w 360"/>
                  <a:gd name="T7" fmla="*/ 202 h 563"/>
                  <a:gd name="T8" fmla="*/ 258 w 360"/>
                  <a:gd name="T9" fmla="*/ 155 h 563"/>
                  <a:gd name="T10" fmla="*/ 210 w 360"/>
                  <a:gd name="T11" fmla="*/ 107 h 563"/>
                  <a:gd name="T12" fmla="*/ 157 w 360"/>
                  <a:gd name="T13" fmla="*/ 65 h 563"/>
                  <a:gd name="T14" fmla="*/ 91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6 w 360"/>
                  <a:gd name="T21" fmla="*/ 42 h 563"/>
                  <a:gd name="T22" fmla="*/ 132 w 360"/>
                  <a:gd name="T23" fmla="*/ 77 h 563"/>
                  <a:gd name="T24" fmla="*/ 186 w 360"/>
                  <a:gd name="T25" fmla="*/ 113 h 563"/>
                  <a:gd name="T26" fmla="*/ 235 w 360"/>
                  <a:gd name="T27" fmla="*/ 161 h 563"/>
                  <a:gd name="T28" fmla="*/ 270 w 360"/>
                  <a:gd name="T29" fmla="*/ 208 h 563"/>
                  <a:gd name="T30" fmla="*/ 295 w 360"/>
                  <a:gd name="T31" fmla="*/ 255 h 563"/>
                  <a:gd name="T32" fmla="*/ 313 w 360"/>
                  <a:gd name="T33" fmla="*/ 308 h 563"/>
                  <a:gd name="T34" fmla="*/ 319 w 360"/>
                  <a:gd name="T35" fmla="*/ 362 h 563"/>
                  <a:gd name="T36" fmla="*/ 313 w 360"/>
                  <a:gd name="T37" fmla="*/ 415 h 563"/>
                  <a:gd name="T38" fmla="*/ 295 w 360"/>
                  <a:gd name="T39" fmla="*/ 463 h 563"/>
                  <a:gd name="T40" fmla="*/ 270 w 360"/>
                  <a:gd name="T41" fmla="*/ 510 h 563"/>
                  <a:gd name="T42" fmla="*/ 235 w 360"/>
                  <a:gd name="T43" fmla="*/ 558 h 563"/>
                  <a:gd name="T44" fmla="*/ 264 w 360"/>
                  <a:gd name="T45" fmla="*/ 558 h 563"/>
                  <a:gd name="T46" fmla="*/ 307 w 360"/>
                  <a:gd name="T47" fmla="*/ 510 h 563"/>
                  <a:gd name="T48" fmla="*/ 330 w 360"/>
                  <a:gd name="T49" fmla="*/ 463 h 563"/>
                  <a:gd name="T50" fmla="*/ 348 w 360"/>
                  <a:gd name="T51" fmla="*/ 415 h 563"/>
                  <a:gd name="T52" fmla="*/ 355 w 360"/>
                  <a:gd name="T53" fmla="*/ 362 h 563"/>
                  <a:gd name="T54" fmla="*/ 355 w 360"/>
                  <a:gd name="T55" fmla="*/ 362 h 5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2" name="Freeform 32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3" cy="420"/>
              </a:xfrm>
              <a:custGeom>
                <a:avLst/>
                <a:gdLst>
                  <a:gd name="T0" fmla="*/ 1048 w 1078"/>
                  <a:gd name="T1" fmla="*/ 420 h 425"/>
                  <a:gd name="T2" fmla="*/ 1073 w 1078"/>
                  <a:gd name="T3" fmla="*/ 414 h 425"/>
                  <a:gd name="T4" fmla="*/ 1061 w 1078"/>
                  <a:gd name="T5" fmla="*/ 373 h 425"/>
                  <a:gd name="T6" fmla="*/ 1042 w 1078"/>
                  <a:gd name="T7" fmla="*/ 332 h 425"/>
                  <a:gd name="T8" fmla="*/ 981 w 1078"/>
                  <a:gd name="T9" fmla="*/ 249 h 425"/>
                  <a:gd name="T10" fmla="*/ 903 w 1078"/>
                  <a:gd name="T11" fmla="*/ 178 h 425"/>
                  <a:gd name="T12" fmla="*/ 806 w 1078"/>
                  <a:gd name="T13" fmla="*/ 119 h 425"/>
                  <a:gd name="T14" fmla="*/ 691 w 1078"/>
                  <a:gd name="T15" fmla="*/ 71 h 425"/>
                  <a:gd name="T16" fmla="*/ 557 w 1078"/>
                  <a:gd name="T17" fmla="*/ 30 h 425"/>
                  <a:gd name="T18" fmla="*/ 418 w 1078"/>
                  <a:gd name="T19" fmla="*/ 6 h 425"/>
                  <a:gd name="T20" fmla="*/ 267 w 1078"/>
                  <a:gd name="T21" fmla="*/ 0 h 425"/>
                  <a:gd name="T22" fmla="*/ 133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3 w 1078"/>
                  <a:gd name="T29" fmla="*/ 18 h 425"/>
                  <a:gd name="T30" fmla="*/ 267 w 1078"/>
                  <a:gd name="T31" fmla="*/ 12 h 425"/>
                  <a:gd name="T32" fmla="*/ 418 w 1078"/>
                  <a:gd name="T33" fmla="*/ 18 h 425"/>
                  <a:gd name="T34" fmla="*/ 551 w 1078"/>
                  <a:gd name="T35" fmla="*/ 42 h 425"/>
                  <a:gd name="T36" fmla="*/ 679 w 1078"/>
                  <a:gd name="T37" fmla="*/ 83 h 425"/>
                  <a:gd name="T38" fmla="*/ 794 w 1078"/>
                  <a:gd name="T39" fmla="*/ 130 h 425"/>
                  <a:gd name="T40" fmla="*/ 891 w 1078"/>
                  <a:gd name="T41" fmla="*/ 190 h 425"/>
                  <a:gd name="T42" fmla="*/ 964 w 1078"/>
                  <a:gd name="T43" fmla="*/ 261 h 425"/>
                  <a:gd name="T44" fmla="*/ 994 w 1078"/>
                  <a:gd name="T45" fmla="*/ 296 h 425"/>
                  <a:gd name="T46" fmla="*/ 1018 w 1078"/>
                  <a:gd name="T47" fmla="*/ 338 h 425"/>
                  <a:gd name="T48" fmla="*/ 1036 w 1078"/>
                  <a:gd name="T49" fmla="*/ 378 h 425"/>
                  <a:gd name="T50" fmla="*/ 1048 w 1078"/>
                  <a:gd name="T51" fmla="*/ 420 h 425"/>
                  <a:gd name="T52" fmla="*/ 1048 w 1078"/>
                  <a:gd name="T53" fmla="*/ 420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3" name="Freeform 33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3" cy="229"/>
              </a:xfrm>
              <a:custGeom>
                <a:avLst/>
                <a:gdLst>
                  <a:gd name="T0" fmla="*/ 0 w 98"/>
                  <a:gd name="T1" fmla="*/ 229 h 234"/>
                  <a:gd name="T2" fmla="*/ 24 w 98"/>
                  <a:gd name="T3" fmla="*/ 229 h 234"/>
                  <a:gd name="T4" fmla="*/ 52 w 98"/>
                  <a:gd name="T5" fmla="*/ 182 h 234"/>
                  <a:gd name="T6" fmla="*/ 76 w 98"/>
                  <a:gd name="T7" fmla="*/ 135 h 234"/>
                  <a:gd name="T8" fmla="*/ 87 w 98"/>
                  <a:gd name="T9" fmla="*/ 88 h 234"/>
                  <a:gd name="T10" fmla="*/ 93 w 98"/>
                  <a:gd name="T11" fmla="*/ 35 h 234"/>
                  <a:gd name="T12" fmla="*/ 93 w 98"/>
                  <a:gd name="T13" fmla="*/ 0 h 234"/>
                  <a:gd name="T14" fmla="*/ 70 w 98"/>
                  <a:gd name="T15" fmla="*/ 0 h 234"/>
                  <a:gd name="T16" fmla="*/ 70 w 98"/>
                  <a:gd name="T17" fmla="*/ 35 h 234"/>
                  <a:gd name="T18" fmla="*/ 64 w 98"/>
                  <a:gd name="T19" fmla="*/ 88 h 234"/>
                  <a:gd name="T20" fmla="*/ 52 w 98"/>
                  <a:gd name="T21" fmla="*/ 135 h 234"/>
                  <a:gd name="T22" fmla="*/ 29 w 98"/>
                  <a:gd name="T23" fmla="*/ 182 h 234"/>
                  <a:gd name="T24" fmla="*/ 0 w 98"/>
                  <a:gd name="T25" fmla="*/ 229 h 234"/>
                  <a:gd name="T26" fmla="*/ 0 w 98"/>
                  <a:gd name="T27" fmla="*/ 229 h 2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Freeform 34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76" cy="636"/>
              </a:xfrm>
              <a:custGeom>
                <a:avLst/>
                <a:gdLst>
                  <a:gd name="T0" fmla="*/ 18 w 481"/>
                  <a:gd name="T1" fmla="*/ 440 h 641"/>
                  <a:gd name="T2" fmla="*/ 24 w 481"/>
                  <a:gd name="T3" fmla="*/ 368 h 641"/>
                  <a:gd name="T4" fmla="*/ 54 w 481"/>
                  <a:gd name="T5" fmla="*/ 303 h 641"/>
                  <a:gd name="T6" fmla="*/ 90 w 481"/>
                  <a:gd name="T7" fmla="*/ 244 h 641"/>
                  <a:gd name="T8" fmla="*/ 144 w 481"/>
                  <a:gd name="T9" fmla="*/ 185 h 641"/>
                  <a:gd name="T10" fmla="*/ 211 w 481"/>
                  <a:gd name="T11" fmla="*/ 131 h 641"/>
                  <a:gd name="T12" fmla="*/ 289 w 481"/>
                  <a:gd name="T13" fmla="*/ 83 h 641"/>
                  <a:gd name="T14" fmla="*/ 380 w 481"/>
                  <a:gd name="T15" fmla="*/ 48 h 641"/>
                  <a:gd name="T16" fmla="*/ 476 w 481"/>
                  <a:gd name="T17" fmla="*/ 12 h 641"/>
                  <a:gd name="T18" fmla="*/ 452 w 481"/>
                  <a:gd name="T19" fmla="*/ 0 h 641"/>
                  <a:gd name="T20" fmla="*/ 355 w 481"/>
                  <a:gd name="T21" fmla="*/ 36 h 641"/>
                  <a:gd name="T22" fmla="*/ 271 w 481"/>
                  <a:gd name="T23" fmla="*/ 77 h 641"/>
                  <a:gd name="T24" fmla="*/ 193 w 481"/>
                  <a:gd name="T25" fmla="*/ 125 h 641"/>
                  <a:gd name="T26" fmla="*/ 127 w 481"/>
                  <a:gd name="T27" fmla="*/ 179 h 641"/>
                  <a:gd name="T28" fmla="*/ 72 w 481"/>
                  <a:gd name="T29" fmla="*/ 238 h 641"/>
                  <a:gd name="T30" fmla="*/ 37 w 481"/>
                  <a:gd name="T31" fmla="*/ 303 h 641"/>
                  <a:gd name="T32" fmla="*/ 6 w 481"/>
                  <a:gd name="T33" fmla="*/ 368 h 641"/>
                  <a:gd name="T34" fmla="*/ 0 w 481"/>
                  <a:gd name="T35" fmla="*/ 440 h 641"/>
                  <a:gd name="T36" fmla="*/ 6 w 481"/>
                  <a:gd name="T37" fmla="*/ 493 h 641"/>
                  <a:gd name="T38" fmla="*/ 18 w 481"/>
                  <a:gd name="T39" fmla="*/ 541 h 641"/>
                  <a:gd name="T40" fmla="*/ 43 w 481"/>
                  <a:gd name="T41" fmla="*/ 588 h 641"/>
                  <a:gd name="T42" fmla="*/ 72 w 481"/>
                  <a:gd name="T43" fmla="*/ 636 h 641"/>
                  <a:gd name="T44" fmla="*/ 96 w 481"/>
                  <a:gd name="T45" fmla="*/ 636 h 641"/>
                  <a:gd name="T46" fmla="*/ 66 w 481"/>
                  <a:gd name="T47" fmla="*/ 588 h 641"/>
                  <a:gd name="T48" fmla="*/ 43 w 481"/>
                  <a:gd name="T49" fmla="*/ 541 h 641"/>
                  <a:gd name="T50" fmla="*/ 24 w 481"/>
                  <a:gd name="T51" fmla="*/ 493 h 641"/>
                  <a:gd name="T52" fmla="*/ 18 w 481"/>
                  <a:gd name="T53" fmla="*/ 440 h 641"/>
                  <a:gd name="T54" fmla="*/ 18 w 481"/>
                  <a:gd name="T55" fmla="*/ 440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6" name="Group 35"/>
            <p:cNvGrpSpPr>
              <a:grpSpLocks/>
            </p:cNvGrpSpPr>
            <p:nvPr/>
          </p:nvGrpSpPr>
          <p:grpSpPr bwMode="auto">
            <a:xfrm>
              <a:off x="4128" y="3360"/>
              <a:ext cx="1346" cy="816"/>
              <a:chOff x="4128" y="3360"/>
              <a:chExt cx="1346" cy="816"/>
            </a:xfrm>
          </p:grpSpPr>
          <p:sp>
            <p:nvSpPr>
              <p:cNvPr id="1050" name="Freeform 36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196" cy="726"/>
              </a:xfrm>
              <a:custGeom>
                <a:avLst/>
                <a:gdLst>
                  <a:gd name="T0" fmla="*/ 482 w 1201"/>
                  <a:gd name="T1" fmla="*/ 6 h 731"/>
                  <a:gd name="T2" fmla="*/ 262 w 1201"/>
                  <a:gd name="T3" fmla="*/ 60 h 731"/>
                  <a:gd name="T4" fmla="*/ 101 w 1201"/>
                  <a:gd name="T5" fmla="*/ 161 h 731"/>
                  <a:gd name="T6" fmla="*/ 12 w 1201"/>
                  <a:gd name="T7" fmla="*/ 292 h 731"/>
                  <a:gd name="T8" fmla="*/ 0 w 1201"/>
                  <a:gd name="T9" fmla="*/ 363 h 731"/>
                  <a:gd name="T10" fmla="*/ 12 w 1201"/>
                  <a:gd name="T11" fmla="*/ 434 h 731"/>
                  <a:gd name="T12" fmla="*/ 101 w 1201"/>
                  <a:gd name="T13" fmla="*/ 565 h 731"/>
                  <a:gd name="T14" fmla="*/ 262 w 1201"/>
                  <a:gd name="T15" fmla="*/ 666 h 731"/>
                  <a:gd name="T16" fmla="*/ 482 w 1201"/>
                  <a:gd name="T17" fmla="*/ 720 h 731"/>
                  <a:gd name="T18" fmla="*/ 720 w 1201"/>
                  <a:gd name="T19" fmla="*/ 720 h 731"/>
                  <a:gd name="T20" fmla="*/ 934 w 1201"/>
                  <a:gd name="T21" fmla="*/ 666 h 731"/>
                  <a:gd name="T22" fmla="*/ 1095 w 1201"/>
                  <a:gd name="T23" fmla="*/ 565 h 731"/>
                  <a:gd name="T24" fmla="*/ 1184 w 1201"/>
                  <a:gd name="T25" fmla="*/ 434 h 731"/>
                  <a:gd name="T26" fmla="*/ 1196 w 1201"/>
                  <a:gd name="T27" fmla="*/ 363 h 731"/>
                  <a:gd name="T28" fmla="*/ 1184 w 1201"/>
                  <a:gd name="T29" fmla="*/ 292 h 731"/>
                  <a:gd name="T30" fmla="*/ 1095 w 1201"/>
                  <a:gd name="T31" fmla="*/ 161 h 731"/>
                  <a:gd name="T32" fmla="*/ 934 w 1201"/>
                  <a:gd name="T33" fmla="*/ 60 h 731"/>
                  <a:gd name="T34" fmla="*/ 720 w 1201"/>
                  <a:gd name="T35" fmla="*/ 6 h 731"/>
                  <a:gd name="T36" fmla="*/ 601 w 1201"/>
                  <a:gd name="T37" fmla="*/ 0 h 731"/>
                  <a:gd name="T38" fmla="*/ 488 w 1201"/>
                  <a:gd name="T39" fmla="*/ 696 h 731"/>
                  <a:gd name="T40" fmla="*/ 286 w 1201"/>
                  <a:gd name="T41" fmla="*/ 643 h 731"/>
                  <a:gd name="T42" fmla="*/ 130 w 1201"/>
                  <a:gd name="T43" fmla="*/ 553 h 731"/>
                  <a:gd name="T44" fmla="*/ 48 w 1201"/>
                  <a:gd name="T45" fmla="*/ 434 h 731"/>
                  <a:gd name="T46" fmla="*/ 36 w 1201"/>
                  <a:gd name="T47" fmla="*/ 363 h 731"/>
                  <a:gd name="T48" fmla="*/ 48 w 1201"/>
                  <a:gd name="T49" fmla="*/ 298 h 731"/>
                  <a:gd name="T50" fmla="*/ 130 w 1201"/>
                  <a:gd name="T51" fmla="*/ 173 h 731"/>
                  <a:gd name="T52" fmla="*/ 286 w 1201"/>
                  <a:gd name="T53" fmla="*/ 83 h 731"/>
                  <a:gd name="T54" fmla="*/ 488 w 1201"/>
                  <a:gd name="T55" fmla="*/ 30 h 731"/>
                  <a:gd name="T56" fmla="*/ 714 w 1201"/>
                  <a:gd name="T57" fmla="*/ 30 h 731"/>
                  <a:gd name="T58" fmla="*/ 916 w 1201"/>
                  <a:gd name="T59" fmla="*/ 83 h 731"/>
                  <a:gd name="T60" fmla="*/ 1066 w 1201"/>
                  <a:gd name="T61" fmla="*/ 173 h 731"/>
                  <a:gd name="T62" fmla="*/ 1148 w 1201"/>
                  <a:gd name="T63" fmla="*/ 298 h 731"/>
                  <a:gd name="T64" fmla="*/ 1148 w 1201"/>
                  <a:gd name="T65" fmla="*/ 434 h 731"/>
                  <a:gd name="T66" fmla="*/ 1066 w 1201"/>
                  <a:gd name="T67" fmla="*/ 553 h 731"/>
                  <a:gd name="T68" fmla="*/ 916 w 1201"/>
                  <a:gd name="T69" fmla="*/ 643 h 731"/>
                  <a:gd name="T70" fmla="*/ 714 w 1201"/>
                  <a:gd name="T71" fmla="*/ 696 h 731"/>
                  <a:gd name="T72" fmla="*/ 601 w 1201"/>
                  <a:gd name="T73" fmla="*/ 702 h 7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Freeform 37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39" cy="732"/>
              </a:xfrm>
              <a:custGeom>
                <a:avLst/>
                <a:gdLst>
                  <a:gd name="T0" fmla="*/ 24 w 544"/>
                  <a:gd name="T1" fmla="*/ 399 h 737"/>
                  <a:gd name="T2" fmla="*/ 36 w 544"/>
                  <a:gd name="T3" fmla="*/ 328 h 737"/>
                  <a:gd name="T4" fmla="*/ 65 w 544"/>
                  <a:gd name="T5" fmla="*/ 262 h 737"/>
                  <a:gd name="T6" fmla="*/ 107 w 544"/>
                  <a:gd name="T7" fmla="*/ 203 h 737"/>
                  <a:gd name="T8" fmla="*/ 171 w 544"/>
                  <a:gd name="T9" fmla="*/ 149 h 737"/>
                  <a:gd name="T10" fmla="*/ 249 w 544"/>
                  <a:gd name="T11" fmla="*/ 101 h 737"/>
                  <a:gd name="T12" fmla="*/ 332 w 544"/>
                  <a:gd name="T13" fmla="*/ 60 h 737"/>
                  <a:gd name="T14" fmla="*/ 432 w 544"/>
                  <a:gd name="T15" fmla="*/ 30 h 737"/>
                  <a:gd name="T16" fmla="*/ 539 w 544"/>
                  <a:gd name="T17" fmla="*/ 12 h 737"/>
                  <a:gd name="T18" fmla="*/ 539 w 544"/>
                  <a:gd name="T19" fmla="*/ 0 h 737"/>
                  <a:gd name="T20" fmla="*/ 426 w 544"/>
                  <a:gd name="T21" fmla="*/ 18 h 737"/>
                  <a:gd name="T22" fmla="*/ 326 w 544"/>
                  <a:gd name="T23" fmla="*/ 48 h 737"/>
                  <a:gd name="T24" fmla="*/ 231 w 544"/>
                  <a:gd name="T25" fmla="*/ 89 h 737"/>
                  <a:gd name="T26" fmla="*/ 154 w 544"/>
                  <a:gd name="T27" fmla="*/ 137 h 737"/>
                  <a:gd name="T28" fmla="*/ 89 w 544"/>
                  <a:gd name="T29" fmla="*/ 197 h 737"/>
                  <a:gd name="T30" fmla="*/ 42 w 544"/>
                  <a:gd name="T31" fmla="*/ 256 h 737"/>
                  <a:gd name="T32" fmla="*/ 12 w 544"/>
                  <a:gd name="T33" fmla="*/ 328 h 737"/>
                  <a:gd name="T34" fmla="*/ 0 w 544"/>
                  <a:gd name="T35" fmla="*/ 399 h 737"/>
                  <a:gd name="T36" fmla="*/ 6 w 544"/>
                  <a:gd name="T37" fmla="*/ 452 h 737"/>
                  <a:gd name="T38" fmla="*/ 18 w 544"/>
                  <a:gd name="T39" fmla="*/ 500 h 737"/>
                  <a:gd name="T40" fmla="*/ 42 w 544"/>
                  <a:gd name="T41" fmla="*/ 541 h 737"/>
                  <a:gd name="T42" fmla="*/ 77 w 544"/>
                  <a:gd name="T43" fmla="*/ 589 h 737"/>
                  <a:gd name="T44" fmla="*/ 113 w 544"/>
                  <a:gd name="T45" fmla="*/ 631 h 737"/>
                  <a:gd name="T46" fmla="*/ 160 w 544"/>
                  <a:gd name="T47" fmla="*/ 666 h 737"/>
                  <a:gd name="T48" fmla="*/ 219 w 544"/>
                  <a:gd name="T49" fmla="*/ 702 h 737"/>
                  <a:gd name="T50" fmla="*/ 278 w 544"/>
                  <a:gd name="T51" fmla="*/ 732 h 737"/>
                  <a:gd name="T52" fmla="*/ 320 w 544"/>
                  <a:gd name="T53" fmla="*/ 732 h 737"/>
                  <a:gd name="T54" fmla="*/ 255 w 544"/>
                  <a:gd name="T55" fmla="*/ 702 h 737"/>
                  <a:gd name="T56" fmla="*/ 201 w 544"/>
                  <a:gd name="T57" fmla="*/ 666 h 737"/>
                  <a:gd name="T58" fmla="*/ 148 w 544"/>
                  <a:gd name="T59" fmla="*/ 631 h 737"/>
                  <a:gd name="T60" fmla="*/ 107 w 544"/>
                  <a:gd name="T61" fmla="*/ 589 h 737"/>
                  <a:gd name="T62" fmla="*/ 71 w 544"/>
                  <a:gd name="T63" fmla="*/ 547 h 737"/>
                  <a:gd name="T64" fmla="*/ 48 w 544"/>
                  <a:gd name="T65" fmla="*/ 500 h 737"/>
                  <a:gd name="T66" fmla="*/ 30 w 544"/>
                  <a:gd name="T67" fmla="*/ 452 h 737"/>
                  <a:gd name="T68" fmla="*/ 24 w 544"/>
                  <a:gd name="T69" fmla="*/ 399 h 737"/>
                  <a:gd name="T70" fmla="*/ 24 w 544"/>
                  <a:gd name="T71" fmla="*/ 399 h 7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Freeform 38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4" cy="247"/>
              </a:xfrm>
              <a:custGeom>
                <a:avLst/>
                <a:gdLst>
                  <a:gd name="T0" fmla="*/ 12 w 609"/>
                  <a:gd name="T1" fmla="*/ 12 h 252"/>
                  <a:gd name="T2" fmla="*/ 112 w 609"/>
                  <a:gd name="T3" fmla="*/ 18 h 252"/>
                  <a:gd name="T4" fmla="*/ 201 w 609"/>
                  <a:gd name="T5" fmla="*/ 29 h 252"/>
                  <a:gd name="T6" fmla="*/ 290 w 609"/>
                  <a:gd name="T7" fmla="*/ 47 h 252"/>
                  <a:gd name="T8" fmla="*/ 373 w 609"/>
                  <a:gd name="T9" fmla="*/ 76 h 252"/>
                  <a:gd name="T10" fmla="*/ 444 w 609"/>
                  <a:gd name="T11" fmla="*/ 112 h 252"/>
                  <a:gd name="T12" fmla="*/ 510 w 609"/>
                  <a:gd name="T13" fmla="*/ 153 h 252"/>
                  <a:gd name="T14" fmla="*/ 562 w 609"/>
                  <a:gd name="T15" fmla="*/ 194 h 252"/>
                  <a:gd name="T16" fmla="*/ 604 w 609"/>
                  <a:gd name="T17" fmla="*/ 247 h 252"/>
                  <a:gd name="T18" fmla="*/ 604 w 609"/>
                  <a:gd name="T19" fmla="*/ 212 h 252"/>
                  <a:gd name="T20" fmla="*/ 556 w 609"/>
                  <a:gd name="T21" fmla="*/ 165 h 252"/>
                  <a:gd name="T22" fmla="*/ 498 w 609"/>
                  <a:gd name="T23" fmla="*/ 124 h 252"/>
                  <a:gd name="T24" fmla="*/ 432 w 609"/>
                  <a:gd name="T25" fmla="*/ 88 h 252"/>
                  <a:gd name="T26" fmla="*/ 361 w 609"/>
                  <a:gd name="T27" fmla="*/ 59 h 252"/>
                  <a:gd name="T28" fmla="*/ 284 w 609"/>
                  <a:gd name="T29" fmla="*/ 35 h 252"/>
                  <a:gd name="T30" fmla="*/ 195 w 609"/>
                  <a:gd name="T31" fmla="*/ 18 h 252"/>
                  <a:gd name="T32" fmla="*/ 106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Freeform 39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67" cy="49"/>
              </a:xfrm>
              <a:custGeom>
                <a:avLst/>
                <a:gdLst>
                  <a:gd name="T0" fmla="*/ 67 w 72"/>
                  <a:gd name="T1" fmla="*/ 0 h 54"/>
                  <a:gd name="T2" fmla="*/ 34 w 72"/>
                  <a:gd name="T3" fmla="*/ 27 h 54"/>
                  <a:gd name="T4" fmla="*/ 0 w 72"/>
                  <a:gd name="T5" fmla="*/ 49 h 54"/>
                  <a:gd name="T6" fmla="*/ 34 w 72"/>
                  <a:gd name="T7" fmla="*/ 49 h 54"/>
                  <a:gd name="T8" fmla="*/ 50 w 72"/>
                  <a:gd name="T9" fmla="*/ 38 h 54"/>
                  <a:gd name="T10" fmla="*/ 67 w 72"/>
                  <a:gd name="T11" fmla="*/ 22 h 54"/>
                  <a:gd name="T12" fmla="*/ 67 w 72"/>
                  <a:gd name="T13" fmla="*/ 22 h 54"/>
                  <a:gd name="T14" fmla="*/ 67 w 72"/>
                  <a:gd name="T15" fmla="*/ 0 h 54"/>
                  <a:gd name="T16" fmla="*/ 67 w 7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Freeform 40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0" cy="103"/>
              </a:xfrm>
              <a:custGeom>
                <a:avLst/>
                <a:gdLst>
                  <a:gd name="T0" fmla="*/ 297 w 705"/>
                  <a:gd name="T1" fmla="*/ 86 h 108"/>
                  <a:gd name="T2" fmla="*/ 219 w 705"/>
                  <a:gd name="T3" fmla="*/ 86 h 108"/>
                  <a:gd name="T4" fmla="*/ 142 w 705"/>
                  <a:gd name="T5" fmla="*/ 74 h 108"/>
                  <a:gd name="T6" fmla="*/ 0 w 705"/>
                  <a:gd name="T7" fmla="*/ 46 h 108"/>
                  <a:gd name="T8" fmla="*/ 0 w 705"/>
                  <a:gd name="T9" fmla="*/ 63 h 108"/>
                  <a:gd name="T10" fmla="*/ 142 w 705"/>
                  <a:gd name="T11" fmla="*/ 92 h 108"/>
                  <a:gd name="T12" fmla="*/ 219 w 705"/>
                  <a:gd name="T13" fmla="*/ 103 h 108"/>
                  <a:gd name="T14" fmla="*/ 297 w 705"/>
                  <a:gd name="T15" fmla="*/ 103 h 108"/>
                  <a:gd name="T16" fmla="*/ 409 w 705"/>
                  <a:gd name="T17" fmla="*/ 97 h 108"/>
                  <a:gd name="T18" fmla="*/ 516 w 705"/>
                  <a:gd name="T19" fmla="*/ 80 h 108"/>
                  <a:gd name="T20" fmla="*/ 611 w 705"/>
                  <a:gd name="T21" fmla="*/ 57 h 108"/>
                  <a:gd name="T22" fmla="*/ 700 w 705"/>
                  <a:gd name="T23" fmla="*/ 23 h 108"/>
                  <a:gd name="T24" fmla="*/ 700 w 705"/>
                  <a:gd name="T25" fmla="*/ 0 h 108"/>
                  <a:gd name="T26" fmla="*/ 611 w 705"/>
                  <a:gd name="T27" fmla="*/ 40 h 108"/>
                  <a:gd name="T28" fmla="*/ 516 w 705"/>
                  <a:gd name="T29" fmla="*/ 63 h 108"/>
                  <a:gd name="T30" fmla="*/ 409 w 705"/>
                  <a:gd name="T31" fmla="*/ 80 h 108"/>
                  <a:gd name="T32" fmla="*/ 297 w 705"/>
                  <a:gd name="T33" fmla="*/ 86 h 108"/>
                  <a:gd name="T34" fmla="*/ 297 w 705"/>
                  <a:gd name="T35" fmla="*/ 86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Freeform 41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38" cy="336"/>
              </a:xfrm>
              <a:custGeom>
                <a:avLst/>
                <a:gdLst>
                  <a:gd name="T0" fmla="*/ 115 w 143"/>
                  <a:gd name="T1" fmla="*/ 112 h 341"/>
                  <a:gd name="T2" fmla="*/ 109 w 143"/>
                  <a:gd name="T3" fmla="*/ 170 h 341"/>
                  <a:gd name="T4" fmla="*/ 86 w 143"/>
                  <a:gd name="T5" fmla="*/ 235 h 341"/>
                  <a:gd name="T6" fmla="*/ 45 w 143"/>
                  <a:gd name="T7" fmla="*/ 289 h 341"/>
                  <a:gd name="T8" fmla="*/ 0 w 143"/>
                  <a:gd name="T9" fmla="*/ 336 h 341"/>
                  <a:gd name="T10" fmla="*/ 28 w 143"/>
                  <a:gd name="T11" fmla="*/ 336 h 341"/>
                  <a:gd name="T12" fmla="*/ 74 w 143"/>
                  <a:gd name="T13" fmla="*/ 283 h 341"/>
                  <a:gd name="T14" fmla="*/ 109 w 143"/>
                  <a:gd name="T15" fmla="*/ 230 h 341"/>
                  <a:gd name="T16" fmla="*/ 132 w 143"/>
                  <a:gd name="T17" fmla="*/ 170 h 341"/>
                  <a:gd name="T18" fmla="*/ 138 w 143"/>
                  <a:gd name="T19" fmla="*/ 112 h 341"/>
                  <a:gd name="T20" fmla="*/ 132 w 143"/>
                  <a:gd name="T21" fmla="*/ 59 h 341"/>
                  <a:gd name="T22" fmla="*/ 115 w 143"/>
                  <a:gd name="T23" fmla="*/ 0 h 341"/>
                  <a:gd name="T24" fmla="*/ 86 w 143"/>
                  <a:gd name="T25" fmla="*/ 0 h 341"/>
                  <a:gd name="T26" fmla="*/ 109 w 143"/>
                  <a:gd name="T27" fmla="*/ 59 h 341"/>
                  <a:gd name="T28" fmla="*/ 115 w 143"/>
                  <a:gd name="T29" fmla="*/ 112 h 341"/>
                  <a:gd name="T30" fmla="*/ 115 w 143"/>
                  <a:gd name="T31" fmla="*/ 112 h 3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Freeform 42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78" cy="85"/>
              </a:xfrm>
              <a:custGeom>
                <a:avLst/>
                <a:gdLst>
                  <a:gd name="T0" fmla="*/ 55 w 83"/>
                  <a:gd name="T1" fmla="*/ 85 h 90"/>
                  <a:gd name="T2" fmla="*/ 78 w 83"/>
                  <a:gd name="T3" fmla="*/ 79 h 90"/>
                  <a:gd name="T4" fmla="*/ 67 w 83"/>
                  <a:gd name="T5" fmla="*/ 57 h 90"/>
                  <a:gd name="T6" fmla="*/ 50 w 83"/>
                  <a:gd name="T7" fmla="*/ 40 h 90"/>
                  <a:gd name="T8" fmla="*/ 6 w 83"/>
                  <a:gd name="T9" fmla="*/ 0 h 90"/>
                  <a:gd name="T10" fmla="*/ 0 w 83"/>
                  <a:gd name="T11" fmla="*/ 17 h 90"/>
                  <a:gd name="T12" fmla="*/ 33 w 83"/>
                  <a:gd name="T13" fmla="*/ 45 h 90"/>
                  <a:gd name="T14" fmla="*/ 55 w 83"/>
                  <a:gd name="T15" fmla="*/ 85 h 90"/>
                  <a:gd name="T16" fmla="*/ 55 w 83"/>
                  <a:gd name="T17" fmla="*/ 85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Freeform 43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2" cy="426"/>
              </a:xfrm>
              <a:custGeom>
                <a:avLst/>
                <a:gdLst>
                  <a:gd name="T0" fmla="*/ 688 w 717"/>
                  <a:gd name="T1" fmla="*/ 213 h 431"/>
                  <a:gd name="T2" fmla="*/ 682 w 717"/>
                  <a:gd name="T3" fmla="*/ 254 h 431"/>
                  <a:gd name="T4" fmla="*/ 664 w 717"/>
                  <a:gd name="T5" fmla="*/ 290 h 431"/>
                  <a:gd name="T6" fmla="*/ 629 w 717"/>
                  <a:gd name="T7" fmla="*/ 325 h 431"/>
                  <a:gd name="T8" fmla="*/ 594 w 717"/>
                  <a:gd name="T9" fmla="*/ 355 h 431"/>
                  <a:gd name="T10" fmla="*/ 540 w 717"/>
                  <a:gd name="T11" fmla="*/ 379 h 431"/>
                  <a:gd name="T12" fmla="*/ 487 w 717"/>
                  <a:gd name="T13" fmla="*/ 396 h 431"/>
                  <a:gd name="T14" fmla="*/ 421 w 717"/>
                  <a:gd name="T15" fmla="*/ 408 h 431"/>
                  <a:gd name="T16" fmla="*/ 356 w 717"/>
                  <a:gd name="T17" fmla="*/ 414 h 431"/>
                  <a:gd name="T18" fmla="*/ 291 w 717"/>
                  <a:gd name="T19" fmla="*/ 408 h 431"/>
                  <a:gd name="T20" fmla="*/ 225 w 717"/>
                  <a:gd name="T21" fmla="*/ 396 h 431"/>
                  <a:gd name="T22" fmla="*/ 172 w 717"/>
                  <a:gd name="T23" fmla="*/ 379 h 431"/>
                  <a:gd name="T24" fmla="*/ 118 w 717"/>
                  <a:gd name="T25" fmla="*/ 355 h 431"/>
                  <a:gd name="T26" fmla="*/ 83 w 717"/>
                  <a:gd name="T27" fmla="*/ 325 h 431"/>
                  <a:gd name="T28" fmla="*/ 48 w 717"/>
                  <a:gd name="T29" fmla="*/ 290 h 431"/>
                  <a:gd name="T30" fmla="*/ 30 w 717"/>
                  <a:gd name="T31" fmla="*/ 254 h 431"/>
                  <a:gd name="T32" fmla="*/ 24 w 717"/>
                  <a:gd name="T33" fmla="*/ 213 h 431"/>
                  <a:gd name="T34" fmla="*/ 30 w 717"/>
                  <a:gd name="T35" fmla="*/ 172 h 431"/>
                  <a:gd name="T36" fmla="*/ 48 w 717"/>
                  <a:gd name="T37" fmla="*/ 136 h 431"/>
                  <a:gd name="T38" fmla="*/ 83 w 717"/>
                  <a:gd name="T39" fmla="*/ 101 h 431"/>
                  <a:gd name="T40" fmla="*/ 118 w 717"/>
                  <a:gd name="T41" fmla="*/ 71 h 431"/>
                  <a:gd name="T42" fmla="*/ 172 w 717"/>
                  <a:gd name="T43" fmla="*/ 47 h 431"/>
                  <a:gd name="T44" fmla="*/ 225 w 717"/>
                  <a:gd name="T45" fmla="*/ 30 h 431"/>
                  <a:gd name="T46" fmla="*/ 291 w 717"/>
                  <a:gd name="T47" fmla="*/ 18 h 431"/>
                  <a:gd name="T48" fmla="*/ 356 w 717"/>
                  <a:gd name="T49" fmla="*/ 12 h 431"/>
                  <a:gd name="T50" fmla="*/ 415 w 717"/>
                  <a:gd name="T51" fmla="*/ 18 h 431"/>
                  <a:gd name="T52" fmla="*/ 475 w 717"/>
                  <a:gd name="T53" fmla="*/ 30 h 431"/>
                  <a:gd name="T54" fmla="*/ 528 w 717"/>
                  <a:gd name="T55" fmla="*/ 47 h 431"/>
                  <a:gd name="T56" fmla="*/ 576 w 717"/>
                  <a:gd name="T57" fmla="*/ 65 h 431"/>
                  <a:gd name="T58" fmla="*/ 582 w 717"/>
                  <a:gd name="T59" fmla="*/ 47 h 431"/>
                  <a:gd name="T60" fmla="*/ 475 w 717"/>
                  <a:gd name="T61" fmla="*/ 12 h 431"/>
                  <a:gd name="T62" fmla="*/ 415 w 717"/>
                  <a:gd name="T63" fmla="*/ 6 h 431"/>
                  <a:gd name="T64" fmla="*/ 356 w 717"/>
                  <a:gd name="T65" fmla="*/ 0 h 431"/>
                  <a:gd name="T66" fmla="*/ 285 w 717"/>
                  <a:gd name="T67" fmla="*/ 6 h 431"/>
                  <a:gd name="T68" fmla="*/ 219 w 717"/>
                  <a:gd name="T69" fmla="*/ 18 h 431"/>
                  <a:gd name="T70" fmla="*/ 160 w 717"/>
                  <a:gd name="T71" fmla="*/ 36 h 431"/>
                  <a:gd name="T72" fmla="*/ 106 w 717"/>
                  <a:gd name="T73" fmla="*/ 65 h 431"/>
                  <a:gd name="T74" fmla="*/ 60 w 717"/>
                  <a:gd name="T75" fmla="*/ 95 h 431"/>
                  <a:gd name="T76" fmla="*/ 30 w 717"/>
                  <a:gd name="T77" fmla="*/ 130 h 431"/>
                  <a:gd name="T78" fmla="*/ 6 w 717"/>
                  <a:gd name="T79" fmla="*/ 172 h 431"/>
                  <a:gd name="T80" fmla="*/ 0 w 717"/>
                  <a:gd name="T81" fmla="*/ 213 h 431"/>
                  <a:gd name="T82" fmla="*/ 6 w 717"/>
                  <a:gd name="T83" fmla="*/ 254 h 431"/>
                  <a:gd name="T84" fmla="*/ 30 w 717"/>
                  <a:gd name="T85" fmla="*/ 296 h 431"/>
                  <a:gd name="T86" fmla="*/ 60 w 717"/>
                  <a:gd name="T87" fmla="*/ 331 h 431"/>
                  <a:gd name="T88" fmla="*/ 106 w 717"/>
                  <a:gd name="T89" fmla="*/ 367 h 431"/>
                  <a:gd name="T90" fmla="*/ 160 w 717"/>
                  <a:gd name="T91" fmla="*/ 390 h 431"/>
                  <a:gd name="T92" fmla="*/ 219 w 717"/>
                  <a:gd name="T93" fmla="*/ 408 h 431"/>
                  <a:gd name="T94" fmla="*/ 285 w 717"/>
                  <a:gd name="T95" fmla="*/ 420 h 431"/>
                  <a:gd name="T96" fmla="*/ 356 w 717"/>
                  <a:gd name="T97" fmla="*/ 426 h 431"/>
                  <a:gd name="T98" fmla="*/ 427 w 717"/>
                  <a:gd name="T99" fmla="*/ 420 h 431"/>
                  <a:gd name="T100" fmla="*/ 493 w 717"/>
                  <a:gd name="T101" fmla="*/ 408 h 431"/>
                  <a:gd name="T102" fmla="*/ 558 w 717"/>
                  <a:gd name="T103" fmla="*/ 390 h 431"/>
                  <a:gd name="T104" fmla="*/ 606 w 717"/>
                  <a:gd name="T105" fmla="*/ 367 h 431"/>
                  <a:gd name="T106" fmla="*/ 652 w 717"/>
                  <a:gd name="T107" fmla="*/ 331 h 431"/>
                  <a:gd name="T108" fmla="*/ 682 w 717"/>
                  <a:gd name="T109" fmla="*/ 296 h 431"/>
                  <a:gd name="T110" fmla="*/ 706 w 717"/>
                  <a:gd name="T111" fmla="*/ 254 h 431"/>
                  <a:gd name="T112" fmla="*/ 712 w 717"/>
                  <a:gd name="T113" fmla="*/ 213 h 431"/>
                  <a:gd name="T114" fmla="*/ 712 w 717"/>
                  <a:gd name="T115" fmla="*/ 202 h 431"/>
                  <a:gd name="T116" fmla="*/ 706 w 717"/>
                  <a:gd name="T117" fmla="*/ 190 h 431"/>
                  <a:gd name="T118" fmla="*/ 682 w 717"/>
                  <a:gd name="T119" fmla="*/ 196 h 431"/>
                  <a:gd name="T120" fmla="*/ 688 w 717"/>
                  <a:gd name="T121" fmla="*/ 208 h 431"/>
                  <a:gd name="T122" fmla="*/ 688 w 717"/>
                  <a:gd name="T123" fmla="*/ 213 h 431"/>
                  <a:gd name="T124" fmla="*/ 688 w 717"/>
                  <a:gd name="T125" fmla="*/ 213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44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4" cy="528"/>
              </a:xfrm>
              <a:custGeom>
                <a:avLst/>
                <a:gdLst>
                  <a:gd name="T0" fmla="*/ 613 w 909"/>
                  <a:gd name="T1" fmla="*/ 0 h 533"/>
                  <a:gd name="T2" fmla="*/ 613 w 909"/>
                  <a:gd name="T3" fmla="*/ 18 h 533"/>
                  <a:gd name="T4" fmla="*/ 720 w 909"/>
                  <a:gd name="T5" fmla="*/ 59 h 533"/>
                  <a:gd name="T6" fmla="*/ 761 w 909"/>
                  <a:gd name="T7" fmla="*/ 83 h 533"/>
                  <a:gd name="T8" fmla="*/ 803 w 909"/>
                  <a:gd name="T9" fmla="*/ 113 h 533"/>
                  <a:gd name="T10" fmla="*/ 832 w 909"/>
                  <a:gd name="T11" fmla="*/ 143 h 533"/>
                  <a:gd name="T12" fmla="*/ 856 w 909"/>
                  <a:gd name="T13" fmla="*/ 178 h 533"/>
                  <a:gd name="T14" fmla="*/ 868 w 909"/>
                  <a:gd name="T15" fmla="*/ 214 h 533"/>
                  <a:gd name="T16" fmla="*/ 874 w 909"/>
                  <a:gd name="T17" fmla="*/ 256 h 533"/>
                  <a:gd name="T18" fmla="*/ 868 w 909"/>
                  <a:gd name="T19" fmla="*/ 308 h 533"/>
                  <a:gd name="T20" fmla="*/ 838 w 909"/>
                  <a:gd name="T21" fmla="*/ 356 h 533"/>
                  <a:gd name="T22" fmla="*/ 803 w 909"/>
                  <a:gd name="T23" fmla="*/ 397 h 533"/>
                  <a:gd name="T24" fmla="*/ 749 w 909"/>
                  <a:gd name="T25" fmla="*/ 439 h 533"/>
                  <a:gd name="T26" fmla="*/ 690 w 909"/>
                  <a:gd name="T27" fmla="*/ 469 h 533"/>
                  <a:gd name="T28" fmla="*/ 619 w 909"/>
                  <a:gd name="T29" fmla="*/ 492 h 533"/>
                  <a:gd name="T30" fmla="*/ 535 w 909"/>
                  <a:gd name="T31" fmla="*/ 504 h 533"/>
                  <a:gd name="T32" fmla="*/ 452 w 909"/>
                  <a:gd name="T33" fmla="*/ 510 h 533"/>
                  <a:gd name="T34" fmla="*/ 369 w 909"/>
                  <a:gd name="T35" fmla="*/ 504 h 533"/>
                  <a:gd name="T36" fmla="*/ 285 w 909"/>
                  <a:gd name="T37" fmla="*/ 492 h 533"/>
                  <a:gd name="T38" fmla="*/ 214 w 909"/>
                  <a:gd name="T39" fmla="*/ 469 h 533"/>
                  <a:gd name="T40" fmla="*/ 155 w 909"/>
                  <a:gd name="T41" fmla="*/ 439 h 533"/>
                  <a:gd name="T42" fmla="*/ 101 w 909"/>
                  <a:gd name="T43" fmla="*/ 397 h 533"/>
                  <a:gd name="T44" fmla="*/ 66 w 909"/>
                  <a:gd name="T45" fmla="*/ 356 h 533"/>
                  <a:gd name="T46" fmla="*/ 36 w 909"/>
                  <a:gd name="T47" fmla="*/ 308 h 533"/>
                  <a:gd name="T48" fmla="*/ 30 w 909"/>
                  <a:gd name="T49" fmla="*/ 256 h 533"/>
                  <a:gd name="T50" fmla="*/ 36 w 909"/>
                  <a:gd name="T51" fmla="*/ 220 h 533"/>
                  <a:gd name="T52" fmla="*/ 48 w 909"/>
                  <a:gd name="T53" fmla="*/ 184 h 533"/>
                  <a:gd name="T54" fmla="*/ 66 w 909"/>
                  <a:gd name="T55" fmla="*/ 155 h 533"/>
                  <a:gd name="T56" fmla="*/ 90 w 909"/>
                  <a:gd name="T57" fmla="*/ 125 h 533"/>
                  <a:gd name="T58" fmla="*/ 66 w 909"/>
                  <a:gd name="T59" fmla="*/ 113 h 533"/>
                  <a:gd name="T60" fmla="*/ 36 w 909"/>
                  <a:gd name="T61" fmla="*/ 143 h 533"/>
                  <a:gd name="T62" fmla="*/ 18 w 909"/>
                  <a:gd name="T63" fmla="*/ 178 h 533"/>
                  <a:gd name="T64" fmla="*/ 6 w 909"/>
                  <a:gd name="T65" fmla="*/ 214 h 533"/>
                  <a:gd name="T66" fmla="*/ 0 w 909"/>
                  <a:gd name="T67" fmla="*/ 256 h 533"/>
                  <a:gd name="T68" fmla="*/ 12 w 909"/>
                  <a:gd name="T69" fmla="*/ 308 h 533"/>
                  <a:gd name="T70" fmla="*/ 36 w 909"/>
                  <a:gd name="T71" fmla="*/ 362 h 533"/>
                  <a:gd name="T72" fmla="*/ 78 w 909"/>
                  <a:gd name="T73" fmla="*/ 409 h 533"/>
                  <a:gd name="T74" fmla="*/ 131 w 909"/>
                  <a:gd name="T75" fmla="*/ 445 h 533"/>
                  <a:gd name="T76" fmla="*/ 202 w 909"/>
                  <a:gd name="T77" fmla="*/ 480 h 533"/>
                  <a:gd name="T78" fmla="*/ 273 w 909"/>
                  <a:gd name="T79" fmla="*/ 504 h 533"/>
                  <a:gd name="T80" fmla="*/ 363 w 909"/>
                  <a:gd name="T81" fmla="*/ 522 h 533"/>
                  <a:gd name="T82" fmla="*/ 452 w 909"/>
                  <a:gd name="T83" fmla="*/ 528 h 533"/>
                  <a:gd name="T84" fmla="*/ 541 w 909"/>
                  <a:gd name="T85" fmla="*/ 522 h 533"/>
                  <a:gd name="T86" fmla="*/ 631 w 909"/>
                  <a:gd name="T87" fmla="*/ 504 h 533"/>
                  <a:gd name="T88" fmla="*/ 708 w 909"/>
                  <a:gd name="T89" fmla="*/ 480 h 533"/>
                  <a:gd name="T90" fmla="*/ 773 w 909"/>
                  <a:gd name="T91" fmla="*/ 445 h 533"/>
                  <a:gd name="T92" fmla="*/ 826 w 909"/>
                  <a:gd name="T93" fmla="*/ 409 h 533"/>
                  <a:gd name="T94" fmla="*/ 868 w 909"/>
                  <a:gd name="T95" fmla="*/ 362 h 533"/>
                  <a:gd name="T96" fmla="*/ 892 w 909"/>
                  <a:gd name="T97" fmla="*/ 308 h 533"/>
                  <a:gd name="T98" fmla="*/ 904 w 909"/>
                  <a:gd name="T99" fmla="*/ 256 h 533"/>
                  <a:gd name="T100" fmla="*/ 898 w 909"/>
                  <a:gd name="T101" fmla="*/ 214 h 533"/>
                  <a:gd name="T102" fmla="*/ 880 w 909"/>
                  <a:gd name="T103" fmla="*/ 172 h 533"/>
                  <a:gd name="T104" fmla="*/ 856 w 909"/>
                  <a:gd name="T105" fmla="*/ 131 h 533"/>
                  <a:gd name="T106" fmla="*/ 820 w 909"/>
                  <a:gd name="T107" fmla="*/ 101 h 533"/>
                  <a:gd name="T108" fmla="*/ 779 w 909"/>
                  <a:gd name="T109" fmla="*/ 65 h 533"/>
                  <a:gd name="T110" fmla="*/ 731 w 909"/>
                  <a:gd name="T111" fmla="*/ 42 h 533"/>
                  <a:gd name="T112" fmla="*/ 613 w 909"/>
                  <a:gd name="T113" fmla="*/ 0 h 533"/>
                  <a:gd name="T114" fmla="*/ 613 w 909"/>
                  <a:gd name="T115" fmla="*/ 0 h 5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108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Freeform 45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0" cy="61"/>
              </a:xfrm>
              <a:custGeom>
                <a:avLst/>
                <a:gdLst>
                  <a:gd name="T0" fmla="*/ 237 w 365"/>
                  <a:gd name="T1" fmla="*/ 17 h 66"/>
                  <a:gd name="T2" fmla="*/ 295 w 365"/>
                  <a:gd name="T3" fmla="*/ 22 h 66"/>
                  <a:gd name="T4" fmla="*/ 354 w 365"/>
                  <a:gd name="T5" fmla="*/ 28 h 66"/>
                  <a:gd name="T6" fmla="*/ 360 w 365"/>
                  <a:gd name="T7" fmla="*/ 11 h 66"/>
                  <a:gd name="T8" fmla="*/ 301 w 365"/>
                  <a:gd name="T9" fmla="*/ 6 h 66"/>
                  <a:gd name="T10" fmla="*/ 237 w 365"/>
                  <a:gd name="T11" fmla="*/ 0 h 66"/>
                  <a:gd name="T12" fmla="*/ 172 w 365"/>
                  <a:gd name="T13" fmla="*/ 6 h 66"/>
                  <a:gd name="T14" fmla="*/ 112 w 365"/>
                  <a:gd name="T15" fmla="*/ 11 h 66"/>
                  <a:gd name="T16" fmla="*/ 0 w 365"/>
                  <a:gd name="T17" fmla="*/ 39 h 66"/>
                  <a:gd name="T18" fmla="*/ 0 w 365"/>
                  <a:gd name="T19" fmla="*/ 61 h 66"/>
                  <a:gd name="T20" fmla="*/ 53 w 365"/>
                  <a:gd name="T21" fmla="*/ 44 h 66"/>
                  <a:gd name="T22" fmla="*/ 112 w 365"/>
                  <a:gd name="T23" fmla="*/ 28 h 66"/>
                  <a:gd name="T24" fmla="*/ 172 w 365"/>
                  <a:gd name="T25" fmla="*/ 22 h 66"/>
                  <a:gd name="T26" fmla="*/ 237 w 365"/>
                  <a:gd name="T27" fmla="*/ 17 h 66"/>
                  <a:gd name="T28" fmla="*/ 237 w 365"/>
                  <a:gd name="T29" fmla="*/ 17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0" name="Freeform 46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1" cy="43"/>
              </a:xfrm>
              <a:custGeom>
                <a:avLst/>
                <a:gdLst>
                  <a:gd name="T0" fmla="*/ 61 w 66"/>
                  <a:gd name="T1" fmla="*/ 16 h 48"/>
                  <a:gd name="T2" fmla="*/ 44 w 66"/>
                  <a:gd name="T3" fmla="*/ 0 h 48"/>
                  <a:gd name="T4" fmla="*/ 22 w 66"/>
                  <a:gd name="T5" fmla="*/ 11 h 48"/>
                  <a:gd name="T6" fmla="*/ 0 w 66"/>
                  <a:gd name="T7" fmla="*/ 27 h 48"/>
                  <a:gd name="T8" fmla="*/ 11 w 66"/>
                  <a:gd name="T9" fmla="*/ 43 h 48"/>
                  <a:gd name="T10" fmla="*/ 39 w 66"/>
                  <a:gd name="T11" fmla="*/ 27 h 48"/>
                  <a:gd name="T12" fmla="*/ 61 w 66"/>
                  <a:gd name="T13" fmla="*/ 16 h 48"/>
                  <a:gd name="T14" fmla="*/ 61 w 66"/>
                  <a:gd name="T15" fmla="*/ 1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Oval 47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3" cy="314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Oval 48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1" cy="266"/>
              </a:xfrm>
              <a:prstGeom prst="ellipse">
                <a:avLst/>
              </a:pr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Oval 49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1" cy="228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Oval 50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3" cy="172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Oval 51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17" cy="134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Oval 52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1" cy="76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7" name="Group 53"/>
            <p:cNvGrpSpPr>
              <a:grpSpLocks/>
            </p:cNvGrpSpPr>
            <p:nvPr/>
          </p:nvGrpSpPr>
          <p:grpSpPr bwMode="auto">
            <a:xfrm>
              <a:off x="5280" y="3024"/>
              <a:ext cx="420" cy="253"/>
              <a:chOff x="5280" y="3024"/>
              <a:chExt cx="420" cy="253"/>
            </a:xfrm>
          </p:grpSpPr>
          <p:sp>
            <p:nvSpPr>
              <p:cNvPr id="1038" name="Freeform 54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78" cy="91"/>
              </a:xfrm>
              <a:custGeom>
                <a:avLst/>
                <a:gdLst>
                  <a:gd name="T0" fmla="*/ 207 w 382"/>
                  <a:gd name="T1" fmla="*/ 91 h 96"/>
                  <a:gd name="T2" fmla="*/ 142 w 382"/>
                  <a:gd name="T3" fmla="*/ 85 h 96"/>
                  <a:gd name="T4" fmla="*/ 82 w 382"/>
                  <a:gd name="T5" fmla="*/ 63 h 96"/>
                  <a:gd name="T6" fmla="*/ 35 w 382"/>
                  <a:gd name="T7" fmla="*/ 34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0 h 96"/>
                  <a:gd name="T14" fmla="*/ 76 w 382"/>
                  <a:gd name="T15" fmla="*/ 68 h 96"/>
                  <a:gd name="T16" fmla="*/ 136 w 382"/>
                  <a:gd name="T17" fmla="*/ 85 h 96"/>
                  <a:gd name="T18" fmla="*/ 207 w 382"/>
                  <a:gd name="T19" fmla="*/ 91 h 96"/>
                  <a:gd name="T20" fmla="*/ 260 w 382"/>
                  <a:gd name="T21" fmla="*/ 85 h 96"/>
                  <a:gd name="T22" fmla="*/ 308 w 382"/>
                  <a:gd name="T23" fmla="*/ 80 h 96"/>
                  <a:gd name="T24" fmla="*/ 348 w 382"/>
                  <a:gd name="T25" fmla="*/ 63 h 96"/>
                  <a:gd name="T26" fmla="*/ 378 w 382"/>
                  <a:gd name="T27" fmla="*/ 40 h 96"/>
                  <a:gd name="T28" fmla="*/ 372 w 382"/>
                  <a:gd name="T29" fmla="*/ 40 h 96"/>
                  <a:gd name="T30" fmla="*/ 342 w 382"/>
                  <a:gd name="T31" fmla="*/ 63 h 96"/>
                  <a:gd name="T32" fmla="*/ 302 w 382"/>
                  <a:gd name="T33" fmla="*/ 74 h 96"/>
                  <a:gd name="T34" fmla="*/ 260 w 382"/>
                  <a:gd name="T35" fmla="*/ 85 h 96"/>
                  <a:gd name="T36" fmla="*/ 207 w 382"/>
                  <a:gd name="T37" fmla="*/ 91 h 96"/>
                  <a:gd name="T38" fmla="*/ 207 w 382"/>
                  <a:gd name="T39" fmla="*/ 91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Freeform 55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3" cy="49"/>
              </a:xfrm>
              <a:custGeom>
                <a:avLst/>
                <a:gdLst>
                  <a:gd name="T0" fmla="*/ 171 w 258"/>
                  <a:gd name="T1" fmla="*/ 0 h 54"/>
                  <a:gd name="T2" fmla="*/ 212 w 258"/>
                  <a:gd name="T3" fmla="*/ 5 h 54"/>
                  <a:gd name="T4" fmla="*/ 253 w 258"/>
                  <a:gd name="T5" fmla="*/ 11 h 54"/>
                  <a:gd name="T6" fmla="*/ 247 w 258"/>
                  <a:gd name="T7" fmla="*/ 5 h 54"/>
                  <a:gd name="T8" fmla="*/ 212 w 258"/>
                  <a:gd name="T9" fmla="*/ 0 h 54"/>
                  <a:gd name="T10" fmla="*/ 171 w 258"/>
                  <a:gd name="T11" fmla="*/ 0 h 54"/>
                  <a:gd name="T12" fmla="*/ 118 w 258"/>
                  <a:gd name="T13" fmla="*/ 5 h 54"/>
                  <a:gd name="T14" fmla="*/ 76 w 258"/>
                  <a:gd name="T15" fmla="*/ 11 h 54"/>
                  <a:gd name="T16" fmla="*/ 35 w 258"/>
                  <a:gd name="T17" fmla="*/ 27 h 54"/>
                  <a:gd name="T18" fmla="*/ 0 w 258"/>
                  <a:gd name="T19" fmla="*/ 44 h 54"/>
                  <a:gd name="T20" fmla="*/ 6 w 258"/>
                  <a:gd name="T21" fmla="*/ 49 h 54"/>
                  <a:gd name="T22" fmla="*/ 35 w 258"/>
                  <a:gd name="T23" fmla="*/ 33 h 54"/>
                  <a:gd name="T24" fmla="*/ 76 w 258"/>
                  <a:gd name="T25" fmla="*/ 16 h 54"/>
                  <a:gd name="T26" fmla="*/ 118 w 258"/>
                  <a:gd name="T27" fmla="*/ 5 h 54"/>
                  <a:gd name="T28" fmla="*/ 171 w 258"/>
                  <a:gd name="T29" fmla="*/ 0 h 54"/>
                  <a:gd name="T30" fmla="*/ 171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Freeform 56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55" cy="151"/>
              </a:xfrm>
              <a:custGeom>
                <a:avLst/>
                <a:gdLst>
                  <a:gd name="T0" fmla="*/ 50 w 60"/>
                  <a:gd name="T1" fmla="*/ 87 h 156"/>
                  <a:gd name="T2" fmla="*/ 44 w 60"/>
                  <a:gd name="T3" fmla="*/ 122 h 156"/>
                  <a:gd name="T4" fmla="*/ 22 w 60"/>
                  <a:gd name="T5" fmla="*/ 151 h 156"/>
                  <a:gd name="T6" fmla="*/ 28 w 60"/>
                  <a:gd name="T7" fmla="*/ 151 h 156"/>
                  <a:gd name="T8" fmla="*/ 50 w 60"/>
                  <a:gd name="T9" fmla="*/ 122 h 156"/>
                  <a:gd name="T10" fmla="*/ 55 w 60"/>
                  <a:gd name="T11" fmla="*/ 87 h 156"/>
                  <a:gd name="T12" fmla="*/ 50 w 60"/>
                  <a:gd name="T13" fmla="*/ 64 h 156"/>
                  <a:gd name="T14" fmla="*/ 44 w 60"/>
                  <a:gd name="T15" fmla="*/ 41 h 156"/>
                  <a:gd name="T16" fmla="*/ 28 w 60"/>
                  <a:gd name="T17" fmla="*/ 17 h 156"/>
                  <a:gd name="T18" fmla="*/ 6 w 60"/>
                  <a:gd name="T19" fmla="*/ 0 h 156"/>
                  <a:gd name="T20" fmla="*/ 0 w 60"/>
                  <a:gd name="T21" fmla="*/ 6 h 156"/>
                  <a:gd name="T22" fmla="*/ 22 w 60"/>
                  <a:gd name="T23" fmla="*/ 23 h 156"/>
                  <a:gd name="T24" fmla="*/ 39 w 60"/>
                  <a:gd name="T25" fmla="*/ 41 h 156"/>
                  <a:gd name="T26" fmla="*/ 44 w 60"/>
                  <a:gd name="T27" fmla="*/ 64 h 156"/>
                  <a:gd name="T28" fmla="*/ 50 w 60"/>
                  <a:gd name="T29" fmla="*/ 87 h 156"/>
                  <a:gd name="T30" fmla="*/ 50 w 60"/>
                  <a:gd name="T31" fmla="*/ 87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Freeform 57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87" cy="13"/>
              </a:xfrm>
              <a:custGeom>
                <a:avLst/>
                <a:gdLst>
                  <a:gd name="T0" fmla="*/ 111 w 192"/>
                  <a:gd name="T1" fmla="*/ 9 h 18"/>
                  <a:gd name="T2" fmla="*/ 70 w 192"/>
                  <a:gd name="T3" fmla="*/ 4 h 18"/>
                  <a:gd name="T4" fmla="*/ 29 w 192"/>
                  <a:gd name="T5" fmla="*/ 0 h 18"/>
                  <a:gd name="T6" fmla="*/ 0 w 192"/>
                  <a:gd name="T7" fmla="*/ 0 h 18"/>
                  <a:gd name="T8" fmla="*/ 53 w 192"/>
                  <a:gd name="T9" fmla="*/ 9 h 18"/>
                  <a:gd name="T10" fmla="*/ 111 w 192"/>
                  <a:gd name="T11" fmla="*/ 13 h 18"/>
                  <a:gd name="T12" fmla="*/ 152 w 192"/>
                  <a:gd name="T13" fmla="*/ 13 h 18"/>
                  <a:gd name="T14" fmla="*/ 187 w 192"/>
                  <a:gd name="T15" fmla="*/ 9 h 18"/>
                  <a:gd name="T16" fmla="*/ 181 w 192"/>
                  <a:gd name="T17" fmla="*/ 0 h 18"/>
                  <a:gd name="T18" fmla="*/ 146 w 192"/>
                  <a:gd name="T19" fmla="*/ 4 h 18"/>
                  <a:gd name="T20" fmla="*/ 111 w 192"/>
                  <a:gd name="T21" fmla="*/ 9 h 18"/>
                  <a:gd name="T22" fmla="*/ 111 w 192"/>
                  <a:gd name="T23" fmla="*/ 9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Freeform 58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56" cy="181"/>
              </a:xfrm>
              <a:custGeom>
                <a:avLst/>
                <a:gdLst>
                  <a:gd name="T0" fmla="*/ 11 w 161"/>
                  <a:gd name="T1" fmla="*/ 111 h 186"/>
                  <a:gd name="T2" fmla="*/ 16 w 161"/>
                  <a:gd name="T3" fmla="*/ 93 h 186"/>
                  <a:gd name="T4" fmla="*/ 22 w 161"/>
                  <a:gd name="T5" fmla="*/ 76 h 186"/>
                  <a:gd name="T6" fmla="*/ 51 w 161"/>
                  <a:gd name="T7" fmla="*/ 41 h 186"/>
                  <a:gd name="T8" fmla="*/ 98 w 161"/>
                  <a:gd name="T9" fmla="*/ 18 h 186"/>
                  <a:gd name="T10" fmla="*/ 150 w 161"/>
                  <a:gd name="T11" fmla="*/ 6 h 186"/>
                  <a:gd name="T12" fmla="*/ 156 w 161"/>
                  <a:gd name="T13" fmla="*/ 0 h 186"/>
                  <a:gd name="T14" fmla="*/ 92 w 161"/>
                  <a:gd name="T15" fmla="*/ 12 h 186"/>
                  <a:gd name="T16" fmla="*/ 46 w 161"/>
                  <a:gd name="T17" fmla="*/ 35 h 186"/>
                  <a:gd name="T18" fmla="*/ 11 w 161"/>
                  <a:gd name="T19" fmla="*/ 70 h 186"/>
                  <a:gd name="T20" fmla="*/ 5 w 161"/>
                  <a:gd name="T21" fmla="*/ 88 h 186"/>
                  <a:gd name="T22" fmla="*/ 0 w 161"/>
                  <a:gd name="T23" fmla="*/ 111 h 186"/>
                  <a:gd name="T24" fmla="*/ 11 w 161"/>
                  <a:gd name="T25" fmla="*/ 146 h 186"/>
                  <a:gd name="T26" fmla="*/ 22 w 161"/>
                  <a:gd name="T27" fmla="*/ 163 h 186"/>
                  <a:gd name="T28" fmla="*/ 40 w 161"/>
                  <a:gd name="T29" fmla="*/ 181 h 186"/>
                  <a:gd name="T30" fmla="*/ 63 w 161"/>
                  <a:gd name="T31" fmla="*/ 181 h 186"/>
                  <a:gd name="T32" fmla="*/ 40 w 161"/>
                  <a:gd name="T33" fmla="*/ 163 h 186"/>
                  <a:gd name="T34" fmla="*/ 22 w 161"/>
                  <a:gd name="T35" fmla="*/ 146 h 186"/>
                  <a:gd name="T36" fmla="*/ 16 w 161"/>
                  <a:gd name="T37" fmla="*/ 128 h 186"/>
                  <a:gd name="T38" fmla="*/ 11 w 161"/>
                  <a:gd name="T39" fmla="*/ 111 h 186"/>
                  <a:gd name="T40" fmla="*/ 11 w 161"/>
                  <a:gd name="T41" fmla="*/ 111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Freeform 59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1" cy="205"/>
              </a:xfrm>
              <a:custGeom>
                <a:avLst/>
                <a:gdLst>
                  <a:gd name="T0" fmla="*/ 0 w 185"/>
                  <a:gd name="T1" fmla="*/ 6 h 210"/>
                  <a:gd name="T2" fmla="*/ 65 w 185"/>
                  <a:gd name="T3" fmla="*/ 12 h 210"/>
                  <a:gd name="T4" fmla="*/ 116 w 185"/>
                  <a:gd name="T5" fmla="*/ 35 h 210"/>
                  <a:gd name="T6" fmla="*/ 152 w 185"/>
                  <a:gd name="T7" fmla="*/ 70 h 210"/>
                  <a:gd name="T8" fmla="*/ 158 w 185"/>
                  <a:gd name="T9" fmla="*/ 88 h 210"/>
                  <a:gd name="T10" fmla="*/ 163 w 185"/>
                  <a:gd name="T11" fmla="*/ 111 h 210"/>
                  <a:gd name="T12" fmla="*/ 158 w 185"/>
                  <a:gd name="T13" fmla="*/ 135 h 210"/>
                  <a:gd name="T14" fmla="*/ 146 w 185"/>
                  <a:gd name="T15" fmla="*/ 158 h 210"/>
                  <a:gd name="T16" fmla="*/ 116 w 185"/>
                  <a:gd name="T17" fmla="*/ 176 h 210"/>
                  <a:gd name="T18" fmla="*/ 88 w 185"/>
                  <a:gd name="T19" fmla="*/ 193 h 210"/>
                  <a:gd name="T20" fmla="*/ 94 w 185"/>
                  <a:gd name="T21" fmla="*/ 205 h 210"/>
                  <a:gd name="T22" fmla="*/ 128 w 185"/>
                  <a:gd name="T23" fmla="*/ 187 h 210"/>
                  <a:gd name="T24" fmla="*/ 158 w 185"/>
                  <a:gd name="T25" fmla="*/ 164 h 210"/>
                  <a:gd name="T26" fmla="*/ 175 w 185"/>
                  <a:gd name="T27" fmla="*/ 141 h 210"/>
                  <a:gd name="T28" fmla="*/ 181 w 185"/>
                  <a:gd name="T29" fmla="*/ 111 h 210"/>
                  <a:gd name="T30" fmla="*/ 175 w 185"/>
                  <a:gd name="T31" fmla="*/ 88 h 210"/>
                  <a:gd name="T32" fmla="*/ 169 w 185"/>
                  <a:gd name="T33" fmla="*/ 64 h 210"/>
                  <a:gd name="T34" fmla="*/ 152 w 185"/>
                  <a:gd name="T35" fmla="*/ 47 h 210"/>
                  <a:gd name="T36" fmla="*/ 128 w 185"/>
                  <a:gd name="T37" fmla="*/ 29 h 210"/>
                  <a:gd name="T38" fmla="*/ 70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Freeform 60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4" cy="181"/>
              </a:xfrm>
              <a:custGeom>
                <a:avLst/>
                <a:gdLst>
                  <a:gd name="T0" fmla="*/ 147 w 299"/>
                  <a:gd name="T1" fmla="*/ 0 h 186"/>
                  <a:gd name="T2" fmla="*/ 88 w 299"/>
                  <a:gd name="T3" fmla="*/ 6 h 186"/>
                  <a:gd name="T4" fmla="*/ 41 w 299"/>
                  <a:gd name="T5" fmla="*/ 29 h 186"/>
                  <a:gd name="T6" fmla="*/ 12 w 299"/>
                  <a:gd name="T7" fmla="*/ 53 h 186"/>
                  <a:gd name="T8" fmla="*/ 6 w 299"/>
                  <a:gd name="T9" fmla="*/ 70 h 186"/>
                  <a:gd name="T10" fmla="*/ 0 w 299"/>
                  <a:gd name="T11" fmla="*/ 88 h 186"/>
                  <a:gd name="T12" fmla="*/ 6 w 299"/>
                  <a:gd name="T13" fmla="*/ 105 h 186"/>
                  <a:gd name="T14" fmla="*/ 12 w 299"/>
                  <a:gd name="T15" fmla="*/ 123 h 186"/>
                  <a:gd name="T16" fmla="*/ 41 w 299"/>
                  <a:gd name="T17" fmla="*/ 152 h 186"/>
                  <a:gd name="T18" fmla="*/ 88 w 299"/>
                  <a:gd name="T19" fmla="*/ 175 h 186"/>
                  <a:gd name="T20" fmla="*/ 147 w 299"/>
                  <a:gd name="T21" fmla="*/ 181 h 186"/>
                  <a:gd name="T22" fmla="*/ 206 w 299"/>
                  <a:gd name="T23" fmla="*/ 175 h 186"/>
                  <a:gd name="T24" fmla="*/ 253 w 299"/>
                  <a:gd name="T25" fmla="*/ 152 h 186"/>
                  <a:gd name="T26" fmla="*/ 282 w 299"/>
                  <a:gd name="T27" fmla="*/ 123 h 186"/>
                  <a:gd name="T28" fmla="*/ 294 w 299"/>
                  <a:gd name="T29" fmla="*/ 105 h 186"/>
                  <a:gd name="T30" fmla="*/ 294 w 299"/>
                  <a:gd name="T31" fmla="*/ 88 h 186"/>
                  <a:gd name="T32" fmla="*/ 294 w 299"/>
                  <a:gd name="T33" fmla="*/ 70 h 186"/>
                  <a:gd name="T34" fmla="*/ 282 w 299"/>
                  <a:gd name="T35" fmla="*/ 53 h 186"/>
                  <a:gd name="T36" fmla="*/ 253 w 299"/>
                  <a:gd name="T37" fmla="*/ 29 h 186"/>
                  <a:gd name="T38" fmla="*/ 206 w 299"/>
                  <a:gd name="T39" fmla="*/ 6 h 186"/>
                  <a:gd name="T40" fmla="*/ 147 w 299"/>
                  <a:gd name="T41" fmla="*/ 0 h 186"/>
                  <a:gd name="T42" fmla="*/ 147 w 299"/>
                  <a:gd name="T43" fmla="*/ 0 h 186"/>
                  <a:gd name="T44" fmla="*/ 147 w 299"/>
                  <a:gd name="T45" fmla="*/ 175 h 186"/>
                  <a:gd name="T46" fmla="*/ 94 w 299"/>
                  <a:gd name="T47" fmla="*/ 169 h 186"/>
                  <a:gd name="T48" fmla="*/ 47 w 299"/>
                  <a:gd name="T49" fmla="*/ 152 h 186"/>
                  <a:gd name="T50" fmla="*/ 18 w 299"/>
                  <a:gd name="T51" fmla="*/ 123 h 186"/>
                  <a:gd name="T52" fmla="*/ 12 w 299"/>
                  <a:gd name="T53" fmla="*/ 105 h 186"/>
                  <a:gd name="T54" fmla="*/ 6 w 299"/>
                  <a:gd name="T55" fmla="*/ 88 h 186"/>
                  <a:gd name="T56" fmla="*/ 12 w 299"/>
                  <a:gd name="T57" fmla="*/ 70 h 186"/>
                  <a:gd name="T58" fmla="*/ 18 w 299"/>
                  <a:gd name="T59" fmla="*/ 53 h 186"/>
                  <a:gd name="T60" fmla="*/ 47 w 299"/>
                  <a:gd name="T61" fmla="*/ 29 h 186"/>
                  <a:gd name="T62" fmla="*/ 94 w 299"/>
                  <a:gd name="T63" fmla="*/ 12 h 186"/>
                  <a:gd name="T64" fmla="*/ 147 w 299"/>
                  <a:gd name="T65" fmla="*/ 6 h 186"/>
                  <a:gd name="T66" fmla="*/ 200 w 299"/>
                  <a:gd name="T67" fmla="*/ 12 h 186"/>
                  <a:gd name="T68" fmla="*/ 247 w 299"/>
                  <a:gd name="T69" fmla="*/ 29 h 186"/>
                  <a:gd name="T70" fmla="*/ 276 w 299"/>
                  <a:gd name="T71" fmla="*/ 53 h 186"/>
                  <a:gd name="T72" fmla="*/ 288 w 299"/>
                  <a:gd name="T73" fmla="*/ 70 h 186"/>
                  <a:gd name="T74" fmla="*/ 288 w 299"/>
                  <a:gd name="T75" fmla="*/ 88 h 186"/>
                  <a:gd name="T76" fmla="*/ 288 w 299"/>
                  <a:gd name="T77" fmla="*/ 105 h 186"/>
                  <a:gd name="T78" fmla="*/ 276 w 299"/>
                  <a:gd name="T79" fmla="*/ 123 h 186"/>
                  <a:gd name="T80" fmla="*/ 247 w 299"/>
                  <a:gd name="T81" fmla="*/ 152 h 186"/>
                  <a:gd name="T82" fmla="*/ 200 w 299"/>
                  <a:gd name="T83" fmla="*/ 169 h 186"/>
                  <a:gd name="T84" fmla="*/ 147 w 299"/>
                  <a:gd name="T85" fmla="*/ 175 h 186"/>
                  <a:gd name="T86" fmla="*/ 147 w 299"/>
                  <a:gd name="T87" fmla="*/ 175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4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2" cy="127"/>
                <a:chOff x="5381" y="3085"/>
                <a:chExt cx="222" cy="127"/>
              </a:xfrm>
            </p:grpSpPr>
            <p:sp>
              <p:nvSpPr>
                <p:cNvPr id="1046" name="Oval 62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2" cy="1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Oval 63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77" cy="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Oval 64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0" cy="7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Oval 65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68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90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166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95CB0281-D27B-40C2-98C4-13B9038BE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3175" y="4267200"/>
            <a:ext cx="9136063" cy="2586038"/>
            <a:chOff x="2" y="2688"/>
            <a:chExt cx="5755" cy="1629"/>
          </a:xfrm>
        </p:grpSpPr>
        <p:sp>
          <p:nvSpPr>
            <p:cNvPr id="3080" name="Freeform 2"/>
            <p:cNvSpPr>
              <a:spLocks noChangeArrowheads="1"/>
            </p:cNvSpPr>
            <p:nvPr/>
          </p:nvSpPr>
          <p:spPr bwMode="auto">
            <a:xfrm>
              <a:off x="2" y="2688"/>
              <a:ext cx="5755" cy="1629"/>
            </a:xfrm>
            <a:custGeom>
              <a:avLst/>
              <a:gdLst>
                <a:gd name="T0" fmla="*/ 5755 w 5740"/>
                <a:gd name="T1" fmla="*/ 1629 h 4316"/>
                <a:gd name="T2" fmla="*/ 0 w 5740"/>
                <a:gd name="T3" fmla="*/ 1629 h 4316"/>
                <a:gd name="T4" fmla="*/ 0 w 5740"/>
                <a:gd name="T5" fmla="*/ 0 h 4316"/>
                <a:gd name="T6" fmla="*/ 5755 w 5740"/>
                <a:gd name="T7" fmla="*/ 0 h 4316"/>
                <a:gd name="T8" fmla="*/ 5755 w 5740"/>
                <a:gd name="T9" fmla="*/ 1629 h 4316"/>
                <a:gd name="T10" fmla="*/ 5755 w 5740"/>
                <a:gd name="T11" fmla="*/ 1629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81" name="Group 3"/>
            <p:cNvGrpSpPr>
              <a:grpSpLocks/>
            </p:cNvGrpSpPr>
            <p:nvPr/>
          </p:nvGrpSpPr>
          <p:grpSpPr bwMode="auto">
            <a:xfrm>
              <a:off x="3528" y="3715"/>
              <a:ext cx="789" cy="518"/>
              <a:chOff x="3528" y="3715"/>
              <a:chExt cx="789" cy="518"/>
            </a:xfrm>
          </p:grpSpPr>
          <p:sp>
            <p:nvSpPr>
              <p:cNvPr id="3132" name="Oval 4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29" cy="324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3" name="Oval 5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49" cy="272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4" name="Oval 6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1" cy="204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7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59" cy="156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8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89" cy="104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" name="Freeform 9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0" cy="158"/>
              </a:xfrm>
              <a:custGeom>
                <a:avLst/>
                <a:gdLst>
                  <a:gd name="T0" fmla="*/ 374 w 382"/>
                  <a:gd name="T1" fmla="*/ 12 h 161"/>
                  <a:gd name="T2" fmla="*/ 256 w 382"/>
                  <a:gd name="T3" fmla="*/ 24 h 161"/>
                  <a:gd name="T4" fmla="*/ 148 w 382"/>
                  <a:gd name="T5" fmla="*/ 53 h 161"/>
                  <a:gd name="T6" fmla="*/ 100 w 382"/>
                  <a:gd name="T7" fmla="*/ 76 h 161"/>
                  <a:gd name="T8" fmla="*/ 59 w 382"/>
                  <a:gd name="T9" fmla="*/ 99 h 161"/>
                  <a:gd name="T10" fmla="*/ 24 w 382"/>
                  <a:gd name="T11" fmla="*/ 129 h 161"/>
                  <a:gd name="T12" fmla="*/ 0 w 382"/>
                  <a:gd name="T13" fmla="*/ 158 h 161"/>
                  <a:gd name="T14" fmla="*/ 0 w 382"/>
                  <a:gd name="T15" fmla="*/ 134 h 161"/>
                  <a:gd name="T16" fmla="*/ 29 w 382"/>
                  <a:gd name="T17" fmla="*/ 105 h 161"/>
                  <a:gd name="T18" fmla="*/ 65 w 382"/>
                  <a:gd name="T19" fmla="*/ 81 h 161"/>
                  <a:gd name="T20" fmla="*/ 154 w 382"/>
                  <a:gd name="T21" fmla="*/ 35 h 161"/>
                  <a:gd name="T22" fmla="*/ 256 w 382"/>
                  <a:gd name="T23" fmla="*/ 12 h 161"/>
                  <a:gd name="T24" fmla="*/ 374 w 382"/>
                  <a:gd name="T25" fmla="*/ 0 h 161"/>
                  <a:gd name="T26" fmla="*/ 374 w 382"/>
                  <a:gd name="T27" fmla="*/ 0 h 161"/>
                  <a:gd name="T28" fmla="*/ 380 w 382"/>
                  <a:gd name="T29" fmla="*/ 0 h 161"/>
                  <a:gd name="T30" fmla="*/ 380 w 382"/>
                  <a:gd name="T31" fmla="*/ 12 h 161"/>
                  <a:gd name="T32" fmla="*/ 374 w 382"/>
                  <a:gd name="T33" fmla="*/ 12 h 161"/>
                  <a:gd name="T34" fmla="*/ 374 w 382"/>
                  <a:gd name="T35" fmla="*/ 12 h 161"/>
                  <a:gd name="T36" fmla="*/ 374 w 382"/>
                  <a:gd name="T37" fmla="*/ 12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" name="Freeform 10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1" cy="63"/>
              </a:xfrm>
              <a:custGeom>
                <a:avLst/>
                <a:gdLst>
                  <a:gd name="T0" fmla="*/ 256 w 443"/>
                  <a:gd name="T1" fmla="*/ 52 h 66"/>
                  <a:gd name="T2" fmla="*/ 351 w 443"/>
                  <a:gd name="T3" fmla="*/ 46 h 66"/>
                  <a:gd name="T4" fmla="*/ 441 w 443"/>
                  <a:gd name="T5" fmla="*/ 23 h 66"/>
                  <a:gd name="T6" fmla="*/ 441 w 443"/>
                  <a:gd name="T7" fmla="*/ 34 h 66"/>
                  <a:gd name="T8" fmla="*/ 351 w 443"/>
                  <a:gd name="T9" fmla="*/ 57 h 66"/>
                  <a:gd name="T10" fmla="*/ 256 w 443"/>
                  <a:gd name="T11" fmla="*/ 63 h 66"/>
                  <a:gd name="T12" fmla="*/ 185 w 443"/>
                  <a:gd name="T13" fmla="*/ 57 h 66"/>
                  <a:gd name="T14" fmla="*/ 119 w 443"/>
                  <a:gd name="T15" fmla="*/ 46 h 66"/>
                  <a:gd name="T16" fmla="*/ 60 w 443"/>
                  <a:gd name="T17" fmla="*/ 34 h 66"/>
                  <a:gd name="T18" fmla="*/ 0 w 443"/>
                  <a:gd name="T19" fmla="*/ 11 h 66"/>
                  <a:gd name="T20" fmla="*/ 0 w 443"/>
                  <a:gd name="T21" fmla="*/ 0 h 66"/>
                  <a:gd name="T22" fmla="*/ 54 w 443"/>
                  <a:gd name="T23" fmla="*/ 23 h 66"/>
                  <a:gd name="T24" fmla="*/ 119 w 443"/>
                  <a:gd name="T25" fmla="*/ 34 h 66"/>
                  <a:gd name="T26" fmla="*/ 185 w 443"/>
                  <a:gd name="T27" fmla="*/ 46 h 66"/>
                  <a:gd name="T28" fmla="*/ 256 w 443"/>
                  <a:gd name="T29" fmla="*/ 52 h 66"/>
                  <a:gd name="T30" fmla="*/ 256 w 443"/>
                  <a:gd name="T31" fmla="*/ 52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81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" name="Freeform 11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6" cy="213"/>
              </a:xfrm>
              <a:custGeom>
                <a:avLst/>
                <a:gdLst>
                  <a:gd name="T0" fmla="*/ 12 w 89"/>
                  <a:gd name="T1" fmla="*/ 65 h 216"/>
                  <a:gd name="T2" fmla="*/ 17 w 89"/>
                  <a:gd name="T3" fmla="*/ 107 h 216"/>
                  <a:gd name="T4" fmla="*/ 35 w 89"/>
                  <a:gd name="T5" fmla="*/ 142 h 216"/>
                  <a:gd name="T6" fmla="*/ 58 w 89"/>
                  <a:gd name="T7" fmla="*/ 178 h 216"/>
                  <a:gd name="T8" fmla="*/ 86 w 89"/>
                  <a:gd name="T9" fmla="*/ 213 h 216"/>
                  <a:gd name="T10" fmla="*/ 70 w 89"/>
                  <a:gd name="T11" fmla="*/ 213 h 216"/>
                  <a:gd name="T12" fmla="*/ 41 w 89"/>
                  <a:gd name="T13" fmla="*/ 178 h 216"/>
                  <a:gd name="T14" fmla="*/ 17 w 89"/>
                  <a:gd name="T15" fmla="*/ 142 h 216"/>
                  <a:gd name="T16" fmla="*/ 6 w 89"/>
                  <a:gd name="T17" fmla="*/ 107 h 216"/>
                  <a:gd name="T18" fmla="*/ 0 w 89"/>
                  <a:gd name="T19" fmla="*/ 65 h 216"/>
                  <a:gd name="T20" fmla="*/ 0 w 89"/>
                  <a:gd name="T21" fmla="*/ 30 h 216"/>
                  <a:gd name="T22" fmla="*/ 12 w 89"/>
                  <a:gd name="T23" fmla="*/ 0 h 216"/>
                  <a:gd name="T24" fmla="*/ 29 w 89"/>
                  <a:gd name="T25" fmla="*/ 0 h 216"/>
                  <a:gd name="T26" fmla="*/ 17 w 89"/>
                  <a:gd name="T27" fmla="*/ 30 h 216"/>
                  <a:gd name="T28" fmla="*/ 12 w 89"/>
                  <a:gd name="T29" fmla="*/ 65 h 216"/>
                  <a:gd name="T30" fmla="*/ 12 w 89"/>
                  <a:gd name="T31" fmla="*/ 65 h 2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" name="Freeform 12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47" cy="458"/>
              </a:xfrm>
              <a:custGeom>
                <a:avLst/>
                <a:gdLst>
                  <a:gd name="T0" fmla="*/ 382 w 747"/>
                  <a:gd name="T1" fmla="*/ 440 h 461"/>
                  <a:gd name="T2" fmla="*/ 311 w 747"/>
                  <a:gd name="T3" fmla="*/ 434 h 461"/>
                  <a:gd name="T4" fmla="*/ 245 w 747"/>
                  <a:gd name="T5" fmla="*/ 422 h 461"/>
                  <a:gd name="T6" fmla="*/ 185 w 747"/>
                  <a:gd name="T7" fmla="*/ 404 h 461"/>
                  <a:gd name="T8" fmla="*/ 131 w 747"/>
                  <a:gd name="T9" fmla="*/ 381 h 461"/>
                  <a:gd name="T10" fmla="*/ 83 w 747"/>
                  <a:gd name="T11" fmla="*/ 345 h 461"/>
                  <a:gd name="T12" fmla="*/ 53 w 747"/>
                  <a:gd name="T13" fmla="*/ 309 h 461"/>
                  <a:gd name="T14" fmla="*/ 30 w 747"/>
                  <a:gd name="T15" fmla="*/ 267 h 461"/>
                  <a:gd name="T16" fmla="*/ 24 w 747"/>
                  <a:gd name="T17" fmla="*/ 226 h 461"/>
                  <a:gd name="T18" fmla="*/ 30 w 747"/>
                  <a:gd name="T19" fmla="*/ 184 h 461"/>
                  <a:gd name="T20" fmla="*/ 53 w 747"/>
                  <a:gd name="T21" fmla="*/ 142 h 461"/>
                  <a:gd name="T22" fmla="*/ 83 w 747"/>
                  <a:gd name="T23" fmla="*/ 106 h 461"/>
                  <a:gd name="T24" fmla="*/ 131 w 747"/>
                  <a:gd name="T25" fmla="*/ 76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0 h 461"/>
                  <a:gd name="T56" fmla="*/ 30 w 747"/>
                  <a:gd name="T57" fmla="*/ 136 h 461"/>
                  <a:gd name="T58" fmla="*/ 6 w 747"/>
                  <a:gd name="T59" fmla="*/ 178 h 461"/>
                  <a:gd name="T60" fmla="*/ 0 w 747"/>
                  <a:gd name="T61" fmla="*/ 226 h 461"/>
                  <a:gd name="T62" fmla="*/ 6 w 747"/>
                  <a:gd name="T63" fmla="*/ 273 h 461"/>
                  <a:gd name="T64" fmla="*/ 30 w 747"/>
                  <a:gd name="T65" fmla="*/ 315 h 461"/>
                  <a:gd name="T66" fmla="*/ 65 w 747"/>
                  <a:gd name="T67" fmla="*/ 357 h 461"/>
                  <a:gd name="T68" fmla="*/ 113 w 747"/>
                  <a:gd name="T69" fmla="*/ 392 h 461"/>
                  <a:gd name="T70" fmla="*/ 167 w 747"/>
                  <a:gd name="T71" fmla="*/ 416 h 461"/>
                  <a:gd name="T72" fmla="*/ 233 w 747"/>
                  <a:gd name="T73" fmla="*/ 440 h 461"/>
                  <a:gd name="T74" fmla="*/ 305 w 747"/>
                  <a:gd name="T75" fmla="*/ 452 h 461"/>
                  <a:gd name="T76" fmla="*/ 382 w 747"/>
                  <a:gd name="T77" fmla="*/ 458 h 461"/>
                  <a:gd name="T78" fmla="*/ 448 w 747"/>
                  <a:gd name="T79" fmla="*/ 452 h 461"/>
                  <a:gd name="T80" fmla="*/ 508 w 747"/>
                  <a:gd name="T81" fmla="*/ 446 h 461"/>
                  <a:gd name="T82" fmla="*/ 609 w 747"/>
                  <a:gd name="T83" fmla="*/ 410 h 461"/>
                  <a:gd name="T84" fmla="*/ 657 w 747"/>
                  <a:gd name="T85" fmla="*/ 386 h 461"/>
                  <a:gd name="T86" fmla="*/ 693 w 747"/>
                  <a:gd name="T87" fmla="*/ 357 h 461"/>
                  <a:gd name="T88" fmla="*/ 723 w 747"/>
                  <a:gd name="T89" fmla="*/ 327 h 461"/>
                  <a:gd name="T90" fmla="*/ 747 w 747"/>
                  <a:gd name="T91" fmla="*/ 291 h 461"/>
                  <a:gd name="T92" fmla="*/ 741 w 747"/>
                  <a:gd name="T93" fmla="*/ 285 h 461"/>
                  <a:gd name="T94" fmla="*/ 729 w 747"/>
                  <a:gd name="T95" fmla="*/ 279 h 461"/>
                  <a:gd name="T96" fmla="*/ 711 w 747"/>
                  <a:gd name="T97" fmla="*/ 315 h 461"/>
                  <a:gd name="T98" fmla="*/ 681 w 747"/>
                  <a:gd name="T99" fmla="*/ 345 h 461"/>
                  <a:gd name="T100" fmla="*/ 645 w 747"/>
                  <a:gd name="T101" fmla="*/ 375 h 461"/>
                  <a:gd name="T102" fmla="*/ 604 w 747"/>
                  <a:gd name="T103" fmla="*/ 398 h 461"/>
                  <a:gd name="T104" fmla="*/ 502 w 747"/>
                  <a:gd name="T105" fmla="*/ 428 h 461"/>
                  <a:gd name="T106" fmla="*/ 442 w 747"/>
                  <a:gd name="T107" fmla="*/ 440 h 461"/>
                  <a:gd name="T108" fmla="*/ 382 w 747"/>
                  <a:gd name="T109" fmla="*/ 440 h 461"/>
                  <a:gd name="T110" fmla="*/ 382 w 747"/>
                  <a:gd name="T111" fmla="*/ 440 h 4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Freeform 13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3" cy="27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1 h 30"/>
                  <a:gd name="T4" fmla="*/ 47 w 96"/>
                  <a:gd name="T5" fmla="*/ 16 h 30"/>
                  <a:gd name="T6" fmla="*/ 93 w 96"/>
                  <a:gd name="T7" fmla="*/ 27 h 30"/>
                  <a:gd name="T8" fmla="*/ 93 w 96"/>
                  <a:gd name="T9" fmla="*/ 22 h 30"/>
                  <a:gd name="T10" fmla="*/ 93 w 96"/>
                  <a:gd name="T11" fmla="*/ 16 h 30"/>
                  <a:gd name="T12" fmla="*/ 47 w 96"/>
                  <a:gd name="T13" fmla="*/ 11 h 30"/>
                  <a:gd name="T14" fmla="*/ 0 w 96"/>
                  <a:gd name="T15" fmla="*/ 0 h 30"/>
                  <a:gd name="T16" fmla="*/ 0 w 9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42" name="Oval 14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1" cy="50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82" name="Group 15"/>
            <p:cNvGrpSpPr>
              <a:grpSpLocks/>
            </p:cNvGrpSpPr>
            <p:nvPr/>
          </p:nvGrpSpPr>
          <p:grpSpPr bwMode="auto">
            <a:xfrm>
              <a:off x="1776" y="3631"/>
              <a:ext cx="1623" cy="680"/>
              <a:chOff x="1776" y="3631"/>
              <a:chExt cx="1623" cy="680"/>
            </a:xfrm>
          </p:grpSpPr>
          <p:sp>
            <p:nvSpPr>
              <p:cNvPr id="3114" name="Oval 16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5" cy="374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17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0" cy="329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18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498" cy="296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7" name="Oval 19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1" cy="255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8" name="Oval 20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0" cy="237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21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3" cy="189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22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4" cy="132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1" name="Oval 23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87" cy="57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2" name="Freeform 24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6" cy="183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49 w 448"/>
                  <a:gd name="T5" fmla="*/ 18 h 186"/>
                  <a:gd name="T6" fmla="*/ 214 w 448"/>
                  <a:gd name="T7" fmla="*/ 35 h 186"/>
                  <a:gd name="T8" fmla="*/ 274 w 448"/>
                  <a:gd name="T9" fmla="*/ 59 h 186"/>
                  <a:gd name="T10" fmla="*/ 328 w 448"/>
                  <a:gd name="T11" fmla="*/ 83 h 186"/>
                  <a:gd name="T12" fmla="*/ 375 w 448"/>
                  <a:gd name="T13" fmla="*/ 112 h 186"/>
                  <a:gd name="T14" fmla="*/ 417 w 448"/>
                  <a:gd name="T15" fmla="*/ 148 h 186"/>
                  <a:gd name="T16" fmla="*/ 446 w 448"/>
                  <a:gd name="T17" fmla="*/ 183 h 186"/>
                  <a:gd name="T18" fmla="*/ 446 w 448"/>
                  <a:gd name="T19" fmla="*/ 159 h 186"/>
                  <a:gd name="T20" fmla="*/ 411 w 448"/>
                  <a:gd name="T21" fmla="*/ 124 h 186"/>
                  <a:gd name="T22" fmla="*/ 369 w 448"/>
                  <a:gd name="T23" fmla="*/ 94 h 186"/>
                  <a:gd name="T24" fmla="*/ 322 w 448"/>
                  <a:gd name="T25" fmla="*/ 65 h 186"/>
                  <a:gd name="T26" fmla="*/ 268 w 448"/>
                  <a:gd name="T27" fmla="*/ 47 h 186"/>
                  <a:gd name="T28" fmla="*/ 143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Freeform 25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89" cy="459"/>
              </a:xfrm>
              <a:custGeom>
                <a:avLst/>
                <a:gdLst>
                  <a:gd name="T0" fmla="*/ 23 w 890"/>
                  <a:gd name="T1" fmla="*/ 274 h 462"/>
                  <a:gd name="T2" fmla="*/ 29 w 890"/>
                  <a:gd name="T3" fmla="*/ 221 h 462"/>
                  <a:gd name="T4" fmla="*/ 59 w 890"/>
                  <a:gd name="T5" fmla="*/ 173 h 462"/>
                  <a:gd name="T6" fmla="*/ 95 w 890"/>
                  <a:gd name="T7" fmla="*/ 131 h 462"/>
                  <a:gd name="T8" fmla="*/ 149 w 890"/>
                  <a:gd name="T9" fmla="*/ 95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7 w 890"/>
                  <a:gd name="T17" fmla="*/ 18 h 462"/>
                  <a:gd name="T18" fmla="*/ 531 w 890"/>
                  <a:gd name="T19" fmla="*/ 24 h 462"/>
                  <a:gd name="T20" fmla="*/ 608 w 890"/>
                  <a:gd name="T21" fmla="*/ 36 h 462"/>
                  <a:gd name="T22" fmla="*/ 680 w 890"/>
                  <a:gd name="T23" fmla="*/ 60 h 462"/>
                  <a:gd name="T24" fmla="*/ 740 w 890"/>
                  <a:gd name="T25" fmla="*/ 95 h 462"/>
                  <a:gd name="T26" fmla="*/ 794 w 890"/>
                  <a:gd name="T27" fmla="*/ 131 h 462"/>
                  <a:gd name="T28" fmla="*/ 830 w 890"/>
                  <a:gd name="T29" fmla="*/ 173 h 462"/>
                  <a:gd name="T30" fmla="*/ 860 w 890"/>
                  <a:gd name="T31" fmla="*/ 221 h 462"/>
                  <a:gd name="T32" fmla="*/ 866 w 890"/>
                  <a:gd name="T33" fmla="*/ 274 h 462"/>
                  <a:gd name="T34" fmla="*/ 854 w 890"/>
                  <a:gd name="T35" fmla="*/ 328 h 462"/>
                  <a:gd name="T36" fmla="*/ 830 w 890"/>
                  <a:gd name="T37" fmla="*/ 376 h 462"/>
                  <a:gd name="T38" fmla="*/ 782 w 890"/>
                  <a:gd name="T39" fmla="*/ 423 h 462"/>
                  <a:gd name="T40" fmla="*/ 722 w 890"/>
                  <a:gd name="T41" fmla="*/ 459 h 462"/>
                  <a:gd name="T42" fmla="*/ 764 w 890"/>
                  <a:gd name="T43" fmla="*/ 459 h 462"/>
                  <a:gd name="T44" fmla="*/ 818 w 890"/>
                  <a:gd name="T45" fmla="*/ 423 h 462"/>
                  <a:gd name="T46" fmla="*/ 854 w 890"/>
                  <a:gd name="T47" fmla="*/ 376 h 462"/>
                  <a:gd name="T48" fmla="*/ 883 w 890"/>
                  <a:gd name="T49" fmla="*/ 328 h 462"/>
                  <a:gd name="T50" fmla="*/ 889 w 890"/>
                  <a:gd name="T51" fmla="*/ 274 h 462"/>
                  <a:gd name="T52" fmla="*/ 883 w 890"/>
                  <a:gd name="T53" fmla="*/ 221 h 462"/>
                  <a:gd name="T54" fmla="*/ 854 w 890"/>
                  <a:gd name="T55" fmla="*/ 167 h 462"/>
                  <a:gd name="T56" fmla="*/ 812 w 890"/>
                  <a:gd name="T57" fmla="*/ 119 h 462"/>
                  <a:gd name="T58" fmla="*/ 758 w 890"/>
                  <a:gd name="T59" fmla="*/ 83 h 462"/>
                  <a:gd name="T60" fmla="*/ 692 w 890"/>
                  <a:gd name="T61" fmla="*/ 48 h 462"/>
                  <a:gd name="T62" fmla="*/ 620 w 890"/>
                  <a:gd name="T63" fmla="*/ 24 h 462"/>
                  <a:gd name="T64" fmla="*/ 537 w 890"/>
                  <a:gd name="T65" fmla="*/ 6 h 462"/>
                  <a:gd name="T66" fmla="*/ 447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3 h 462"/>
                  <a:gd name="T76" fmla="*/ 77 w 890"/>
                  <a:gd name="T77" fmla="*/ 119 h 462"/>
                  <a:gd name="T78" fmla="*/ 35 w 890"/>
                  <a:gd name="T79" fmla="*/ 167 h 462"/>
                  <a:gd name="T80" fmla="*/ 12 w 890"/>
                  <a:gd name="T81" fmla="*/ 221 h 462"/>
                  <a:gd name="T82" fmla="*/ 0 w 890"/>
                  <a:gd name="T83" fmla="*/ 274 h 462"/>
                  <a:gd name="T84" fmla="*/ 6 w 890"/>
                  <a:gd name="T85" fmla="*/ 328 h 462"/>
                  <a:gd name="T86" fmla="*/ 35 w 890"/>
                  <a:gd name="T87" fmla="*/ 376 h 462"/>
                  <a:gd name="T88" fmla="*/ 71 w 890"/>
                  <a:gd name="T89" fmla="*/ 423 h 462"/>
                  <a:gd name="T90" fmla="*/ 125 w 890"/>
                  <a:gd name="T91" fmla="*/ 459 h 462"/>
                  <a:gd name="T92" fmla="*/ 167 w 890"/>
                  <a:gd name="T93" fmla="*/ 459 h 462"/>
                  <a:gd name="T94" fmla="*/ 107 w 890"/>
                  <a:gd name="T95" fmla="*/ 423 h 462"/>
                  <a:gd name="T96" fmla="*/ 59 w 890"/>
                  <a:gd name="T97" fmla="*/ 376 h 462"/>
                  <a:gd name="T98" fmla="*/ 35 w 890"/>
                  <a:gd name="T99" fmla="*/ 328 h 462"/>
                  <a:gd name="T100" fmla="*/ 23 w 890"/>
                  <a:gd name="T101" fmla="*/ 274 h 462"/>
                  <a:gd name="T102" fmla="*/ 23 w 890"/>
                  <a:gd name="T103" fmla="*/ 274 h 4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Freeform 26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4" cy="483"/>
              </a:xfrm>
              <a:custGeom>
                <a:avLst/>
                <a:gdLst>
                  <a:gd name="T0" fmla="*/ 18 w 406"/>
                  <a:gd name="T1" fmla="*/ 298 h 486"/>
                  <a:gd name="T2" fmla="*/ 24 w 406"/>
                  <a:gd name="T3" fmla="*/ 244 h 486"/>
                  <a:gd name="T4" fmla="*/ 48 w 406"/>
                  <a:gd name="T5" fmla="*/ 197 h 486"/>
                  <a:gd name="T6" fmla="*/ 83 w 406"/>
                  <a:gd name="T7" fmla="*/ 149 h 486"/>
                  <a:gd name="T8" fmla="*/ 130 w 406"/>
                  <a:gd name="T9" fmla="*/ 107 h 486"/>
                  <a:gd name="T10" fmla="*/ 184 w 406"/>
                  <a:gd name="T11" fmla="*/ 72 h 486"/>
                  <a:gd name="T12" fmla="*/ 250 w 406"/>
                  <a:gd name="T13" fmla="*/ 42 h 486"/>
                  <a:gd name="T14" fmla="*/ 327 w 406"/>
                  <a:gd name="T15" fmla="*/ 24 h 486"/>
                  <a:gd name="T16" fmla="*/ 404 w 406"/>
                  <a:gd name="T17" fmla="*/ 6 h 486"/>
                  <a:gd name="T18" fmla="*/ 404 w 406"/>
                  <a:gd name="T19" fmla="*/ 0 h 486"/>
                  <a:gd name="T20" fmla="*/ 321 w 406"/>
                  <a:gd name="T21" fmla="*/ 12 h 486"/>
                  <a:gd name="T22" fmla="*/ 244 w 406"/>
                  <a:gd name="T23" fmla="*/ 36 h 486"/>
                  <a:gd name="T24" fmla="*/ 178 w 406"/>
                  <a:gd name="T25" fmla="*/ 66 h 486"/>
                  <a:gd name="T26" fmla="*/ 118 w 406"/>
                  <a:gd name="T27" fmla="*/ 101 h 486"/>
                  <a:gd name="T28" fmla="*/ 72 w 406"/>
                  <a:gd name="T29" fmla="*/ 143 h 486"/>
                  <a:gd name="T30" fmla="*/ 30 w 406"/>
                  <a:gd name="T31" fmla="*/ 191 h 486"/>
                  <a:gd name="T32" fmla="*/ 6 w 406"/>
                  <a:gd name="T33" fmla="*/ 244 h 486"/>
                  <a:gd name="T34" fmla="*/ 0 w 406"/>
                  <a:gd name="T35" fmla="*/ 298 h 486"/>
                  <a:gd name="T36" fmla="*/ 6 w 406"/>
                  <a:gd name="T37" fmla="*/ 346 h 486"/>
                  <a:gd name="T38" fmla="*/ 30 w 406"/>
                  <a:gd name="T39" fmla="*/ 394 h 486"/>
                  <a:gd name="T40" fmla="*/ 66 w 406"/>
                  <a:gd name="T41" fmla="*/ 441 h 486"/>
                  <a:gd name="T42" fmla="*/ 106 w 406"/>
                  <a:gd name="T43" fmla="*/ 483 h 486"/>
                  <a:gd name="T44" fmla="*/ 130 w 406"/>
                  <a:gd name="T45" fmla="*/ 483 h 486"/>
                  <a:gd name="T46" fmla="*/ 83 w 406"/>
                  <a:gd name="T47" fmla="*/ 447 h 486"/>
                  <a:gd name="T48" fmla="*/ 48 w 406"/>
                  <a:gd name="T49" fmla="*/ 400 h 486"/>
                  <a:gd name="T50" fmla="*/ 24 w 406"/>
                  <a:gd name="T51" fmla="*/ 352 h 486"/>
                  <a:gd name="T52" fmla="*/ 18 w 406"/>
                  <a:gd name="T53" fmla="*/ 298 h 486"/>
                  <a:gd name="T54" fmla="*/ 18 w 406"/>
                  <a:gd name="T55" fmla="*/ 298 h 4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5" name="Freeform 27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5" cy="249"/>
              </a:xfrm>
              <a:custGeom>
                <a:avLst/>
                <a:gdLst>
                  <a:gd name="T0" fmla="*/ 87 w 107"/>
                  <a:gd name="T1" fmla="*/ 83 h 252"/>
                  <a:gd name="T2" fmla="*/ 81 w 107"/>
                  <a:gd name="T3" fmla="*/ 130 h 252"/>
                  <a:gd name="T4" fmla="*/ 64 w 107"/>
                  <a:gd name="T5" fmla="*/ 172 h 252"/>
                  <a:gd name="T6" fmla="*/ 35 w 107"/>
                  <a:gd name="T7" fmla="*/ 213 h 252"/>
                  <a:gd name="T8" fmla="*/ 0 w 107"/>
                  <a:gd name="T9" fmla="*/ 249 h 252"/>
                  <a:gd name="T10" fmla="*/ 18 w 107"/>
                  <a:gd name="T11" fmla="*/ 249 h 252"/>
                  <a:gd name="T12" fmla="*/ 52 w 107"/>
                  <a:gd name="T13" fmla="*/ 213 h 252"/>
                  <a:gd name="T14" fmla="*/ 81 w 107"/>
                  <a:gd name="T15" fmla="*/ 172 h 252"/>
                  <a:gd name="T16" fmla="*/ 99 w 107"/>
                  <a:gd name="T17" fmla="*/ 130 h 252"/>
                  <a:gd name="T18" fmla="*/ 105 w 107"/>
                  <a:gd name="T19" fmla="*/ 83 h 252"/>
                  <a:gd name="T20" fmla="*/ 99 w 107"/>
                  <a:gd name="T21" fmla="*/ 42 h 252"/>
                  <a:gd name="T22" fmla="*/ 87 w 107"/>
                  <a:gd name="T23" fmla="*/ 0 h 252"/>
                  <a:gd name="T24" fmla="*/ 64 w 107"/>
                  <a:gd name="T25" fmla="*/ 0 h 252"/>
                  <a:gd name="T26" fmla="*/ 81 w 107"/>
                  <a:gd name="T27" fmla="*/ 42 h 252"/>
                  <a:gd name="T28" fmla="*/ 87 w 107"/>
                  <a:gd name="T29" fmla="*/ 83 h 252"/>
                  <a:gd name="T30" fmla="*/ 87 w 107"/>
                  <a:gd name="T31" fmla="*/ 83 h 2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FBA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6" name="Freeform 28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2" cy="147"/>
              </a:xfrm>
              <a:custGeom>
                <a:avLst/>
                <a:gdLst>
                  <a:gd name="T0" fmla="*/ 516 w 835"/>
                  <a:gd name="T1" fmla="*/ 18 h 150"/>
                  <a:gd name="T2" fmla="*/ 595 w 835"/>
                  <a:gd name="T3" fmla="*/ 24 h 150"/>
                  <a:gd name="T4" fmla="*/ 680 w 835"/>
                  <a:gd name="T5" fmla="*/ 29 h 150"/>
                  <a:gd name="T6" fmla="*/ 752 w 835"/>
                  <a:gd name="T7" fmla="*/ 41 h 150"/>
                  <a:gd name="T8" fmla="*/ 825 w 835"/>
                  <a:gd name="T9" fmla="*/ 59 h 150"/>
                  <a:gd name="T10" fmla="*/ 832 w 835"/>
                  <a:gd name="T11" fmla="*/ 41 h 150"/>
                  <a:gd name="T12" fmla="*/ 758 w 835"/>
                  <a:gd name="T13" fmla="*/ 24 h 150"/>
                  <a:gd name="T14" fmla="*/ 686 w 835"/>
                  <a:gd name="T15" fmla="*/ 12 h 150"/>
                  <a:gd name="T16" fmla="*/ 601 w 835"/>
                  <a:gd name="T17" fmla="*/ 6 h 150"/>
                  <a:gd name="T18" fmla="*/ 516 w 835"/>
                  <a:gd name="T19" fmla="*/ 0 h 150"/>
                  <a:gd name="T20" fmla="*/ 371 w 835"/>
                  <a:gd name="T21" fmla="*/ 12 h 150"/>
                  <a:gd name="T22" fmla="*/ 231 w 835"/>
                  <a:gd name="T23" fmla="*/ 35 h 150"/>
                  <a:gd name="T24" fmla="*/ 110 w 835"/>
                  <a:gd name="T25" fmla="*/ 76 h 150"/>
                  <a:gd name="T26" fmla="*/ 0 w 835"/>
                  <a:gd name="T27" fmla="*/ 129 h 150"/>
                  <a:gd name="T28" fmla="*/ 19 w 835"/>
                  <a:gd name="T29" fmla="*/ 147 h 150"/>
                  <a:gd name="T30" fmla="*/ 122 w 835"/>
                  <a:gd name="T31" fmla="*/ 94 h 150"/>
                  <a:gd name="T32" fmla="*/ 243 w 835"/>
                  <a:gd name="T33" fmla="*/ 53 h 150"/>
                  <a:gd name="T34" fmla="*/ 377 w 835"/>
                  <a:gd name="T35" fmla="*/ 29 h 150"/>
                  <a:gd name="T36" fmla="*/ 516 w 835"/>
                  <a:gd name="T37" fmla="*/ 18 h 150"/>
                  <a:gd name="T38" fmla="*/ 516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Freeform 29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68" cy="458"/>
              </a:xfrm>
              <a:custGeom>
                <a:avLst/>
                <a:gdLst>
                  <a:gd name="T0" fmla="*/ 30 w 171"/>
                  <a:gd name="T1" fmla="*/ 261 h 461"/>
                  <a:gd name="T2" fmla="*/ 42 w 171"/>
                  <a:gd name="T3" fmla="*/ 190 h 461"/>
                  <a:gd name="T4" fmla="*/ 66 w 171"/>
                  <a:gd name="T5" fmla="*/ 130 h 461"/>
                  <a:gd name="T6" fmla="*/ 114 w 171"/>
                  <a:gd name="T7" fmla="*/ 72 h 461"/>
                  <a:gd name="T8" fmla="*/ 168 w 171"/>
                  <a:gd name="T9" fmla="*/ 18 h 461"/>
                  <a:gd name="T10" fmla="*/ 150 w 171"/>
                  <a:gd name="T11" fmla="*/ 0 h 461"/>
                  <a:gd name="T12" fmla="*/ 84 w 171"/>
                  <a:gd name="T13" fmla="*/ 60 h 461"/>
                  <a:gd name="T14" fmla="*/ 42 w 171"/>
                  <a:gd name="T15" fmla="*/ 119 h 461"/>
                  <a:gd name="T16" fmla="*/ 13 w 171"/>
                  <a:gd name="T17" fmla="*/ 190 h 461"/>
                  <a:gd name="T18" fmla="*/ 0 w 171"/>
                  <a:gd name="T19" fmla="*/ 261 h 461"/>
                  <a:gd name="T20" fmla="*/ 6 w 171"/>
                  <a:gd name="T21" fmla="*/ 315 h 461"/>
                  <a:gd name="T22" fmla="*/ 25 w 171"/>
                  <a:gd name="T23" fmla="*/ 363 h 461"/>
                  <a:gd name="T24" fmla="*/ 48 w 171"/>
                  <a:gd name="T25" fmla="*/ 410 h 461"/>
                  <a:gd name="T26" fmla="*/ 84 w 171"/>
                  <a:gd name="T27" fmla="*/ 458 h 461"/>
                  <a:gd name="T28" fmla="*/ 120 w 171"/>
                  <a:gd name="T29" fmla="*/ 458 h 461"/>
                  <a:gd name="T30" fmla="*/ 84 w 171"/>
                  <a:gd name="T31" fmla="*/ 410 h 461"/>
                  <a:gd name="T32" fmla="*/ 54 w 171"/>
                  <a:gd name="T33" fmla="*/ 363 h 461"/>
                  <a:gd name="T34" fmla="*/ 36 w 171"/>
                  <a:gd name="T35" fmla="*/ 315 h 461"/>
                  <a:gd name="T36" fmla="*/ 30 w 171"/>
                  <a:gd name="T37" fmla="*/ 261 h 461"/>
                  <a:gd name="T38" fmla="*/ 30 w 171"/>
                  <a:gd name="T39" fmla="*/ 261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Freeform 30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57" cy="560"/>
              </a:xfrm>
              <a:custGeom>
                <a:avLst/>
                <a:gdLst>
                  <a:gd name="T0" fmla="*/ 357 w 360"/>
                  <a:gd name="T1" fmla="*/ 363 h 563"/>
                  <a:gd name="T2" fmla="*/ 350 w 360"/>
                  <a:gd name="T3" fmla="*/ 303 h 563"/>
                  <a:gd name="T4" fmla="*/ 332 w 360"/>
                  <a:gd name="T5" fmla="*/ 250 h 563"/>
                  <a:gd name="T6" fmla="*/ 302 w 360"/>
                  <a:gd name="T7" fmla="*/ 203 h 563"/>
                  <a:gd name="T8" fmla="*/ 260 w 360"/>
                  <a:gd name="T9" fmla="*/ 155 h 563"/>
                  <a:gd name="T10" fmla="*/ 211 w 360"/>
                  <a:gd name="T11" fmla="*/ 107 h 563"/>
                  <a:gd name="T12" fmla="*/ 158 w 360"/>
                  <a:gd name="T13" fmla="*/ 66 h 563"/>
                  <a:gd name="T14" fmla="*/ 91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6 w 360"/>
                  <a:gd name="T21" fmla="*/ 42 h 563"/>
                  <a:gd name="T22" fmla="*/ 133 w 360"/>
                  <a:gd name="T23" fmla="*/ 78 h 563"/>
                  <a:gd name="T24" fmla="*/ 187 w 360"/>
                  <a:gd name="T25" fmla="*/ 113 h 563"/>
                  <a:gd name="T26" fmla="*/ 236 w 360"/>
                  <a:gd name="T27" fmla="*/ 161 h 563"/>
                  <a:gd name="T28" fmla="*/ 272 w 360"/>
                  <a:gd name="T29" fmla="*/ 209 h 563"/>
                  <a:gd name="T30" fmla="*/ 297 w 360"/>
                  <a:gd name="T31" fmla="*/ 256 h 563"/>
                  <a:gd name="T32" fmla="*/ 314 w 360"/>
                  <a:gd name="T33" fmla="*/ 309 h 563"/>
                  <a:gd name="T34" fmla="*/ 320 w 360"/>
                  <a:gd name="T35" fmla="*/ 363 h 563"/>
                  <a:gd name="T36" fmla="*/ 314 w 360"/>
                  <a:gd name="T37" fmla="*/ 417 h 563"/>
                  <a:gd name="T38" fmla="*/ 297 w 360"/>
                  <a:gd name="T39" fmla="*/ 465 h 563"/>
                  <a:gd name="T40" fmla="*/ 272 w 360"/>
                  <a:gd name="T41" fmla="*/ 512 h 563"/>
                  <a:gd name="T42" fmla="*/ 236 w 360"/>
                  <a:gd name="T43" fmla="*/ 560 h 563"/>
                  <a:gd name="T44" fmla="*/ 266 w 360"/>
                  <a:gd name="T45" fmla="*/ 560 h 563"/>
                  <a:gd name="T46" fmla="*/ 308 w 360"/>
                  <a:gd name="T47" fmla="*/ 512 h 563"/>
                  <a:gd name="T48" fmla="*/ 332 w 360"/>
                  <a:gd name="T49" fmla="*/ 465 h 563"/>
                  <a:gd name="T50" fmla="*/ 350 w 360"/>
                  <a:gd name="T51" fmla="*/ 417 h 563"/>
                  <a:gd name="T52" fmla="*/ 357 w 360"/>
                  <a:gd name="T53" fmla="*/ 363 h 563"/>
                  <a:gd name="T54" fmla="*/ 357 w 360"/>
                  <a:gd name="T55" fmla="*/ 363 h 5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9" name="Freeform 31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5" cy="422"/>
              </a:xfrm>
              <a:custGeom>
                <a:avLst/>
                <a:gdLst>
                  <a:gd name="T0" fmla="*/ 1050 w 1078"/>
                  <a:gd name="T1" fmla="*/ 422 h 425"/>
                  <a:gd name="T2" fmla="*/ 1075 w 1078"/>
                  <a:gd name="T3" fmla="*/ 416 h 425"/>
                  <a:gd name="T4" fmla="*/ 1063 w 1078"/>
                  <a:gd name="T5" fmla="*/ 374 h 425"/>
                  <a:gd name="T6" fmla="*/ 1044 w 1078"/>
                  <a:gd name="T7" fmla="*/ 334 h 425"/>
                  <a:gd name="T8" fmla="*/ 983 w 1078"/>
                  <a:gd name="T9" fmla="*/ 250 h 425"/>
                  <a:gd name="T10" fmla="*/ 904 w 1078"/>
                  <a:gd name="T11" fmla="*/ 179 h 425"/>
                  <a:gd name="T12" fmla="*/ 808 w 1078"/>
                  <a:gd name="T13" fmla="*/ 119 h 425"/>
                  <a:gd name="T14" fmla="*/ 692 w 1078"/>
                  <a:gd name="T15" fmla="*/ 71 h 425"/>
                  <a:gd name="T16" fmla="*/ 558 w 1078"/>
                  <a:gd name="T17" fmla="*/ 30 h 425"/>
                  <a:gd name="T18" fmla="*/ 419 w 1078"/>
                  <a:gd name="T19" fmla="*/ 6 h 425"/>
                  <a:gd name="T20" fmla="*/ 267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7 w 1078"/>
                  <a:gd name="T31" fmla="*/ 12 h 425"/>
                  <a:gd name="T32" fmla="*/ 419 w 1078"/>
                  <a:gd name="T33" fmla="*/ 18 h 425"/>
                  <a:gd name="T34" fmla="*/ 552 w 1078"/>
                  <a:gd name="T35" fmla="*/ 42 h 425"/>
                  <a:gd name="T36" fmla="*/ 680 w 1078"/>
                  <a:gd name="T37" fmla="*/ 83 h 425"/>
                  <a:gd name="T38" fmla="*/ 796 w 1078"/>
                  <a:gd name="T39" fmla="*/ 131 h 425"/>
                  <a:gd name="T40" fmla="*/ 893 w 1078"/>
                  <a:gd name="T41" fmla="*/ 191 h 425"/>
                  <a:gd name="T42" fmla="*/ 965 w 1078"/>
                  <a:gd name="T43" fmla="*/ 262 h 425"/>
                  <a:gd name="T44" fmla="*/ 996 w 1078"/>
                  <a:gd name="T45" fmla="*/ 298 h 425"/>
                  <a:gd name="T46" fmla="*/ 1020 w 1078"/>
                  <a:gd name="T47" fmla="*/ 340 h 425"/>
                  <a:gd name="T48" fmla="*/ 1038 w 1078"/>
                  <a:gd name="T49" fmla="*/ 380 h 425"/>
                  <a:gd name="T50" fmla="*/ 1050 w 1078"/>
                  <a:gd name="T51" fmla="*/ 422 h 425"/>
                  <a:gd name="T52" fmla="*/ 1050 w 1078"/>
                  <a:gd name="T53" fmla="*/ 422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0" name="Freeform 32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5" cy="231"/>
              </a:xfrm>
              <a:custGeom>
                <a:avLst/>
                <a:gdLst>
                  <a:gd name="T0" fmla="*/ 0 w 98"/>
                  <a:gd name="T1" fmla="*/ 231 h 234"/>
                  <a:gd name="T2" fmla="*/ 24 w 98"/>
                  <a:gd name="T3" fmla="*/ 231 h 234"/>
                  <a:gd name="T4" fmla="*/ 53 w 98"/>
                  <a:gd name="T5" fmla="*/ 184 h 234"/>
                  <a:gd name="T6" fmla="*/ 78 w 98"/>
                  <a:gd name="T7" fmla="*/ 136 h 234"/>
                  <a:gd name="T8" fmla="*/ 89 w 98"/>
                  <a:gd name="T9" fmla="*/ 89 h 234"/>
                  <a:gd name="T10" fmla="*/ 95 w 98"/>
                  <a:gd name="T11" fmla="*/ 36 h 234"/>
                  <a:gd name="T12" fmla="*/ 95 w 98"/>
                  <a:gd name="T13" fmla="*/ 0 h 234"/>
                  <a:gd name="T14" fmla="*/ 72 w 98"/>
                  <a:gd name="T15" fmla="*/ 0 h 234"/>
                  <a:gd name="T16" fmla="*/ 72 w 98"/>
                  <a:gd name="T17" fmla="*/ 36 h 234"/>
                  <a:gd name="T18" fmla="*/ 65 w 98"/>
                  <a:gd name="T19" fmla="*/ 89 h 234"/>
                  <a:gd name="T20" fmla="*/ 53 w 98"/>
                  <a:gd name="T21" fmla="*/ 136 h 234"/>
                  <a:gd name="T22" fmla="*/ 30 w 98"/>
                  <a:gd name="T23" fmla="*/ 184 h 234"/>
                  <a:gd name="T24" fmla="*/ 0 w 98"/>
                  <a:gd name="T25" fmla="*/ 231 h 234"/>
                  <a:gd name="T26" fmla="*/ 0 w 98"/>
                  <a:gd name="T27" fmla="*/ 231 h 2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Freeform 33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78" cy="638"/>
              </a:xfrm>
              <a:custGeom>
                <a:avLst/>
                <a:gdLst>
                  <a:gd name="T0" fmla="*/ 18 w 481"/>
                  <a:gd name="T1" fmla="*/ 441 h 641"/>
                  <a:gd name="T2" fmla="*/ 24 w 481"/>
                  <a:gd name="T3" fmla="*/ 369 h 641"/>
                  <a:gd name="T4" fmla="*/ 55 w 481"/>
                  <a:gd name="T5" fmla="*/ 304 h 641"/>
                  <a:gd name="T6" fmla="*/ 90 w 481"/>
                  <a:gd name="T7" fmla="*/ 245 h 641"/>
                  <a:gd name="T8" fmla="*/ 145 w 481"/>
                  <a:gd name="T9" fmla="*/ 185 h 641"/>
                  <a:gd name="T10" fmla="*/ 212 w 481"/>
                  <a:gd name="T11" fmla="*/ 131 h 641"/>
                  <a:gd name="T12" fmla="*/ 290 w 481"/>
                  <a:gd name="T13" fmla="*/ 84 h 641"/>
                  <a:gd name="T14" fmla="*/ 382 w 481"/>
                  <a:gd name="T15" fmla="*/ 48 h 641"/>
                  <a:gd name="T16" fmla="*/ 478 w 481"/>
                  <a:gd name="T17" fmla="*/ 12 h 641"/>
                  <a:gd name="T18" fmla="*/ 454 w 481"/>
                  <a:gd name="T19" fmla="*/ 0 h 641"/>
                  <a:gd name="T20" fmla="*/ 357 w 481"/>
                  <a:gd name="T21" fmla="*/ 36 h 641"/>
                  <a:gd name="T22" fmla="*/ 272 w 481"/>
                  <a:gd name="T23" fmla="*/ 78 h 641"/>
                  <a:gd name="T24" fmla="*/ 194 w 481"/>
                  <a:gd name="T25" fmla="*/ 125 h 641"/>
                  <a:gd name="T26" fmla="*/ 127 w 481"/>
                  <a:gd name="T27" fmla="*/ 179 h 641"/>
                  <a:gd name="T28" fmla="*/ 73 w 481"/>
                  <a:gd name="T29" fmla="*/ 239 h 641"/>
                  <a:gd name="T30" fmla="*/ 37 w 481"/>
                  <a:gd name="T31" fmla="*/ 304 h 641"/>
                  <a:gd name="T32" fmla="*/ 6 w 481"/>
                  <a:gd name="T33" fmla="*/ 369 h 641"/>
                  <a:gd name="T34" fmla="*/ 0 w 481"/>
                  <a:gd name="T35" fmla="*/ 441 h 641"/>
                  <a:gd name="T36" fmla="*/ 6 w 481"/>
                  <a:gd name="T37" fmla="*/ 495 h 641"/>
                  <a:gd name="T38" fmla="*/ 18 w 481"/>
                  <a:gd name="T39" fmla="*/ 542 h 641"/>
                  <a:gd name="T40" fmla="*/ 43 w 481"/>
                  <a:gd name="T41" fmla="*/ 590 h 641"/>
                  <a:gd name="T42" fmla="*/ 73 w 481"/>
                  <a:gd name="T43" fmla="*/ 638 h 641"/>
                  <a:gd name="T44" fmla="*/ 96 w 481"/>
                  <a:gd name="T45" fmla="*/ 638 h 641"/>
                  <a:gd name="T46" fmla="*/ 67 w 481"/>
                  <a:gd name="T47" fmla="*/ 590 h 641"/>
                  <a:gd name="T48" fmla="*/ 43 w 481"/>
                  <a:gd name="T49" fmla="*/ 542 h 641"/>
                  <a:gd name="T50" fmla="*/ 24 w 481"/>
                  <a:gd name="T51" fmla="*/ 495 h 641"/>
                  <a:gd name="T52" fmla="*/ 18 w 481"/>
                  <a:gd name="T53" fmla="*/ 441 h 641"/>
                  <a:gd name="T54" fmla="*/ 18 w 481"/>
                  <a:gd name="T55" fmla="*/ 441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83" name="Group 34"/>
            <p:cNvGrpSpPr>
              <a:grpSpLocks/>
            </p:cNvGrpSpPr>
            <p:nvPr/>
          </p:nvGrpSpPr>
          <p:grpSpPr bwMode="auto">
            <a:xfrm>
              <a:off x="4128" y="3360"/>
              <a:ext cx="1348" cy="818"/>
              <a:chOff x="4128" y="3360"/>
              <a:chExt cx="1348" cy="818"/>
            </a:xfrm>
          </p:grpSpPr>
          <p:sp>
            <p:nvSpPr>
              <p:cNvPr id="3097" name="Freeform 35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198" cy="728"/>
              </a:xfrm>
              <a:custGeom>
                <a:avLst/>
                <a:gdLst>
                  <a:gd name="T0" fmla="*/ 483 w 1201"/>
                  <a:gd name="T1" fmla="*/ 6 h 731"/>
                  <a:gd name="T2" fmla="*/ 262 w 1201"/>
                  <a:gd name="T3" fmla="*/ 60 h 731"/>
                  <a:gd name="T4" fmla="*/ 101 w 1201"/>
                  <a:gd name="T5" fmla="*/ 161 h 731"/>
                  <a:gd name="T6" fmla="*/ 12 w 1201"/>
                  <a:gd name="T7" fmla="*/ 293 h 731"/>
                  <a:gd name="T8" fmla="*/ 0 w 1201"/>
                  <a:gd name="T9" fmla="*/ 364 h 731"/>
                  <a:gd name="T10" fmla="*/ 12 w 1201"/>
                  <a:gd name="T11" fmla="*/ 435 h 731"/>
                  <a:gd name="T12" fmla="*/ 101 w 1201"/>
                  <a:gd name="T13" fmla="*/ 567 h 731"/>
                  <a:gd name="T14" fmla="*/ 262 w 1201"/>
                  <a:gd name="T15" fmla="*/ 668 h 731"/>
                  <a:gd name="T16" fmla="*/ 483 w 1201"/>
                  <a:gd name="T17" fmla="*/ 722 h 731"/>
                  <a:gd name="T18" fmla="*/ 721 w 1201"/>
                  <a:gd name="T19" fmla="*/ 722 h 731"/>
                  <a:gd name="T20" fmla="*/ 936 w 1201"/>
                  <a:gd name="T21" fmla="*/ 668 h 731"/>
                  <a:gd name="T22" fmla="*/ 1097 w 1201"/>
                  <a:gd name="T23" fmla="*/ 567 h 731"/>
                  <a:gd name="T24" fmla="*/ 1186 w 1201"/>
                  <a:gd name="T25" fmla="*/ 435 h 731"/>
                  <a:gd name="T26" fmla="*/ 1198 w 1201"/>
                  <a:gd name="T27" fmla="*/ 364 h 731"/>
                  <a:gd name="T28" fmla="*/ 1186 w 1201"/>
                  <a:gd name="T29" fmla="*/ 293 h 731"/>
                  <a:gd name="T30" fmla="*/ 1097 w 1201"/>
                  <a:gd name="T31" fmla="*/ 161 h 731"/>
                  <a:gd name="T32" fmla="*/ 936 w 1201"/>
                  <a:gd name="T33" fmla="*/ 60 h 731"/>
                  <a:gd name="T34" fmla="*/ 721 w 1201"/>
                  <a:gd name="T35" fmla="*/ 6 h 731"/>
                  <a:gd name="T36" fmla="*/ 602 w 1201"/>
                  <a:gd name="T37" fmla="*/ 0 h 731"/>
                  <a:gd name="T38" fmla="*/ 489 w 1201"/>
                  <a:gd name="T39" fmla="*/ 698 h 731"/>
                  <a:gd name="T40" fmla="*/ 286 w 1201"/>
                  <a:gd name="T41" fmla="*/ 644 h 731"/>
                  <a:gd name="T42" fmla="*/ 131 w 1201"/>
                  <a:gd name="T43" fmla="*/ 555 h 731"/>
                  <a:gd name="T44" fmla="*/ 48 w 1201"/>
                  <a:gd name="T45" fmla="*/ 435 h 731"/>
                  <a:gd name="T46" fmla="*/ 36 w 1201"/>
                  <a:gd name="T47" fmla="*/ 364 h 731"/>
                  <a:gd name="T48" fmla="*/ 48 w 1201"/>
                  <a:gd name="T49" fmla="*/ 299 h 731"/>
                  <a:gd name="T50" fmla="*/ 131 w 1201"/>
                  <a:gd name="T51" fmla="*/ 173 h 731"/>
                  <a:gd name="T52" fmla="*/ 286 w 1201"/>
                  <a:gd name="T53" fmla="*/ 84 h 731"/>
                  <a:gd name="T54" fmla="*/ 489 w 1201"/>
                  <a:gd name="T55" fmla="*/ 30 h 731"/>
                  <a:gd name="T56" fmla="*/ 715 w 1201"/>
                  <a:gd name="T57" fmla="*/ 30 h 731"/>
                  <a:gd name="T58" fmla="*/ 918 w 1201"/>
                  <a:gd name="T59" fmla="*/ 84 h 731"/>
                  <a:gd name="T60" fmla="*/ 1067 w 1201"/>
                  <a:gd name="T61" fmla="*/ 173 h 731"/>
                  <a:gd name="T62" fmla="*/ 1150 w 1201"/>
                  <a:gd name="T63" fmla="*/ 299 h 731"/>
                  <a:gd name="T64" fmla="*/ 1150 w 1201"/>
                  <a:gd name="T65" fmla="*/ 435 h 731"/>
                  <a:gd name="T66" fmla="*/ 1067 w 1201"/>
                  <a:gd name="T67" fmla="*/ 555 h 731"/>
                  <a:gd name="T68" fmla="*/ 918 w 1201"/>
                  <a:gd name="T69" fmla="*/ 644 h 731"/>
                  <a:gd name="T70" fmla="*/ 715 w 1201"/>
                  <a:gd name="T71" fmla="*/ 698 h 731"/>
                  <a:gd name="T72" fmla="*/ 602 w 1201"/>
                  <a:gd name="T73" fmla="*/ 704 h 7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Freeform 36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1" cy="734"/>
              </a:xfrm>
              <a:custGeom>
                <a:avLst/>
                <a:gdLst>
                  <a:gd name="T0" fmla="*/ 24 w 544"/>
                  <a:gd name="T1" fmla="*/ 400 h 737"/>
                  <a:gd name="T2" fmla="*/ 36 w 544"/>
                  <a:gd name="T3" fmla="*/ 329 h 737"/>
                  <a:gd name="T4" fmla="*/ 66 w 544"/>
                  <a:gd name="T5" fmla="*/ 263 h 737"/>
                  <a:gd name="T6" fmla="*/ 107 w 544"/>
                  <a:gd name="T7" fmla="*/ 203 h 737"/>
                  <a:gd name="T8" fmla="*/ 172 w 544"/>
                  <a:gd name="T9" fmla="*/ 149 h 737"/>
                  <a:gd name="T10" fmla="*/ 250 w 544"/>
                  <a:gd name="T11" fmla="*/ 102 h 737"/>
                  <a:gd name="T12" fmla="*/ 333 w 544"/>
                  <a:gd name="T13" fmla="*/ 60 h 737"/>
                  <a:gd name="T14" fmla="*/ 434 w 544"/>
                  <a:gd name="T15" fmla="*/ 30 h 737"/>
                  <a:gd name="T16" fmla="*/ 541 w 544"/>
                  <a:gd name="T17" fmla="*/ 12 h 737"/>
                  <a:gd name="T18" fmla="*/ 541 w 544"/>
                  <a:gd name="T19" fmla="*/ 0 h 737"/>
                  <a:gd name="T20" fmla="*/ 428 w 544"/>
                  <a:gd name="T21" fmla="*/ 18 h 737"/>
                  <a:gd name="T22" fmla="*/ 327 w 544"/>
                  <a:gd name="T23" fmla="*/ 48 h 737"/>
                  <a:gd name="T24" fmla="*/ 232 w 544"/>
                  <a:gd name="T25" fmla="*/ 90 h 737"/>
                  <a:gd name="T26" fmla="*/ 154 w 544"/>
                  <a:gd name="T27" fmla="*/ 137 h 737"/>
                  <a:gd name="T28" fmla="*/ 90 w 544"/>
                  <a:gd name="T29" fmla="*/ 197 h 737"/>
                  <a:gd name="T30" fmla="*/ 42 w 544"/>
                  <a:gd name="T31" fmla="*/ 257 h 737"/>
                  <a:gd name="T32" fmla="*/ 12 w 544"/>
                  <a:gd name="T33" fmla="*/ 329 h 737"/>
                  <a:gd name="T34" fmla="*/ 0 w 544"/>
                  <a:gd name="T35" fmla="*/ 400 h 737"/>
                  <a:gd name="T36" fmla="*/ 6 w 544"/>
                  <a:gd name="T37" fmla="*/ 453 h 737"/>
                  <a:gd name="T38" fmla="*/ 18 w 544"/>
                  <a:gd name="T39" fmla="*/ 501 h 737"/>
                  <a:gd name="T40" fmla="*/ 42 w 544"/>
                  <a:gd name="T41" fmla="*/ 543 h 737"/>
                  <a:gd name="T42" fmla="*/ 78 w 544"/>
                  <a:gd name="T43" fmla="*/ 591 h 737"/>
                  <a:gd name="T44" fmla="*/ 113 w 544"/>
                  <a:gd name="T45" fmla="*/ 632 h 737"/>
                  <a:gd name="T46" fmla="*/ 160 w 544"/>
                  <a:gd name="T47" fmla="*/ 668 h 737"/>
                  <a:gd name="T48" fmla="*/ 220 w 544"/>
                  <a:gd name="T49" fmla="*/ 704 h 737"/>
                  <a:gd name="T50" fmla="*/ 279 w 544"/>
                  <a:gd name="T51" fmla="*/ 734 h 737"/>
                  <a:gd name="T52" fmla="*/ 321 w 544"/>
                  <a:gd name="T53" fmla="*/ 734 h 737"/>
                  <a:gd name="T54" fmla="*/ 256 w 544"/>
                  <a:gd name="T55" fmla="*/ 704 h 737"/>
                  <a:gd name="T56" fmla="*/ 202 w 544"/>
                  <a:gd name="T57" fmla="*/ 668 h 737"/>
                  <a:gd name="T58" fmla="*/ 148 w 544"/>
                  <a:gd name="T59" fmla="*/ 632 h 737"/>
                  <a:gd name="T60" fmla="*/ 107 w 544"/>
                  <a:gd name="T61" fmla="*/ 591 h 737"/>
                  <a:gd name="T62" fmla="*/ 72 w 544"/>
                  <a:gd name="T63" fmla="*/ 549 h 737"/>
                  <a:gd name="T64" fmla="*/ 48 w 544"/>
                  <a:gd name="T65" fmla="*/ 501 h 737"/>
                  <a:gd name="T66" fmla="*/ 30 w 544"/>
                  <a:gd name="T67" fmla="*/ 453 h 737"/>
                  <a:gd name="T68" fmla="*/ 24 w 544"/>
                  <a:gd name="T69" fmla="*/ 400 h 737"/>
                  <a:gd name="T70" fmla="*/ 24 w 544"/>
                  <a:gd name="T71" fmla="*/ 400 h 7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Freeform 37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6" cy="249"/>
              </a:xfrm>
              <a:custGeom>
                <a:avLst/>
                <a:gdLst>
                  <a:gd name="T0" fmla="*/ 12 w 609"/>
                  <a:gd name="T1" fmla="*/ 12 h 252"/>
                  <a:gd name="T2" fmla="*/ 112 w 609"/>
                  <a:gd name="T3" fmla="*/ 18 h 252"/>
                  <a:gd name="T4" fmla="*/ 202 w 609"/>
                  <a:gd name="T5" fmla="*/ 30 h 252"/>
                  <a:gd name="T6" fmla="*/ 291 w 609"/>
                  <a:gd name="T7" fmla="*/ 47 h 252"/>
                  <a:gd name="T8" fmla="*/ 374 w 609"/>
                  <a:gd name="T9" fmla="*/ 77 h 252"/>
                  <a:gd name="T10" fmla="*/ 446 w 609"/>
                  <a:gd name="T11" fmla="*/ 113 h 252"/>
                  <a:gd name="T12" fmla="*/ 511 w 609"/>
                  <a:gd name="T13" fmla="*/ 154 h 252"/>
                  <a:gd name="T14" fmla="*/ 564 w 609"/>
                  <a:gd name="T15" fmla="*/ 196 h 252"/>
                  <a:gd name="T16" fmla="*/ 606 w 609"/>
                  <a:gd name="T17" fmla="*/ 249 h 252"/>
                  <a:gd name="T18" fmla="*/ 606 w 609"/>
                  <a:gd name="T19" fmla="*/ 213 h 252"/>
                  <a:gd name="T20" fmla="*/ 558 w 609"/>
                  <a:gd name="T21" fmla="*/ 166 h 252"/>
                  <a:gd name="T22" fmla="*/ 500 w 609"/>
                  <a:gd name="T23" fmla="*/ 125 h 252"/>
                  <a:gd name="T24" fmla="*/ 434 w 609"/>
                  <a:gd name="T25" fmla="*/ 89 h 252"/>
                  <a:gd name="T26" fmla="*/ 362 w 609"/>
                  <a:gd name="T27" fmla="*/ 59 h 252"/>
                  <a:gd name="T28" fmla="*/ 285 w 609"/>
                  <a:gd name="T29" fmla="*/ 36 h 252"/>
                  <a:gd name="T30" fmla="*/ 196 w 609"/>
                  <a:gd name="T31" fmla="*/ 18 h 252"/>
                  <a:gd name="T32" fmla="*/ 106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38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69" cy="51"/>
              </a:xfrm>
              <a:custGeom>
                <a:avLst/>
                <a:gdLst>
                  <a:gd name="T0" fmla="*/ 69 w 72"/>
                  <a:gd name="T1" fmla="*/ 0 h 54"/>
                  <a:gd name="T2" fmla="*/ 35 w 72"/>
                  <a:gd name="T3" fmla="*/ 28 h 54"/>
                  <a:gd name="T4" fmla="*/ 0 w 72"/>
                  <a:gd name="T5" fmla="*/ 51 h 54"/>
                  <a:gd name="T6" fmla="*/ 35 w 72"/>
                  <a:gd name="T7" fmla="*/ 51 h 54"/>
                  <a:gd name="T8" fmla="*/ 52 w 72"/>
                  <a:gd name="T9" fmla="*/ 40 h 54"/>
                  <a:gd name="T10" fmla="*/ 69 w 72"/>
                  <a:gd name="T11" fmla="*/ 23 h 54"/>
                  <a:gd name="T12" fmla="*/ 69 w 72"/>
                  <a:gd name="T13" fmla="*/ 23 h 54"/>
                  <a:gd name="T14" fmla="*/ 69 w 72"/>
                  <a:gd name="T15" fmla="*/ 0 h 54"/>
                  <a:gd name="T16" fmla="*/ 69 w 7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39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2" cy="105"/>
              </a:xfrm>
              <a:custGeom>
                <a:avLst/>
                <a:gdLst>
                  <a:gd name="T0" fmla="*/ 298 w 705"/>
                  <a:gd name="T1" fmla="*/ 88 h 108"/>
                  <a:gd name="T2" fmla="*/ 220 w 705"/>
                  <a:gd name="T3" fmla="*/ 88 h 108"/>
                  <a:gd name="T4" fmla="*/ 142 w 705"/>
                  <a:gd name="T5" fmla="*/ 76 h 108"/>
                  <a:gd name="T6" fmla="*/ 0 w 705"/>
                  <a:gd name="T7" fmla="*/ 47 h 108"/>
                  <a:gd name="T8" fmla="*/ 0 w 705"/>
                  <a:gd name="T9" fmla="*/ 64 h 108"/>
                  <a:gd name="T10" fmla="*/ 142 w 705"/>
                  <a:gd name="T11" fmla="*/ 93 h 108"/>
                  <a:gd name="T12" fmla="*/ 220 w 705"/>
                  <a:gd name="T13" fmla="*/ 105 h 108"/>
                  <a:gd name="T14" fmla="*/ 298 w 705"/>
                  <a:gd name="T15" fmla="*/ 105 h 108"/>
                  <a:gd name="T16" fmla="*/ 410 w 705"/>
                  <a:gd name="T17" fmla="*/ 99 h 108"/>
                  <a:gd name="T18" fmla="*/ 518 w 705"/>
                  <a:gd name="T19" fmla="*/ 82 h 108"/>
                  <a:gd name="T20" fmla="*/ 612 w 705"/>
                  <a:gd name="T21" fmla="*/ 58 h 108"/>
                  <a:gd name="T22" fmla="*/ 702 w 705"/>
                  <a:gd name="T23" fmla="*/ 23 h 108"/>
                  <a:gd name="T24" fmla="*/ 702 w 705"/>
                  <a:gd name="T25" fmla="*/ 0 h 108"/>
                  <a:gd name="T26" fmla="*/ 612 w 705"/>
                  <a:gd name="T27" fmla="*/ 41 h 108"/>
                  <a:gd name="T28" fmla="*/ 518 w 705"/>
                  <a:gd name="T29" fmla="*/ 64 h 108"/>
                  <a:gd name="T30" fmla="*/ 410 w 705"/>
                  <a:gd name="T31" fmla="*/ 82 h 108"/>
                  <a:gd name="T32" fmla="*/ 298 w 705"/>
                  <a:gd name="T33" fmla="*/ 88 h 108"/>
                  <a:gd name="T34" fmla="*/ 298 w 705"/>
                  <a:gd name="T35" fmla="*/ 88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40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0" cy="338"/>
              </a:xfrm>
              <a:custGeom>
                <a:avLst/>
                <a:gdLst>
                  <a:gd name="T0" fmla="*/ 117 w 143"/>
                  <a:gd name="T1" fmla="*/ 113 h 341"/>
                  <a:gd name="T2" fmla="*/ 111 w 143"/>
                  <a:gd name="T3" fmla="*/ 171 h 341"/>
                  <a:gd name="T4" fmla="*/ 87 w 143"/>
                  <a:gd name="T5" fmla="*/ 237 h 341"/>
                  <a:gd name="T6" fmla="*/ 46 w 143"/>
                  <a:gd name="T7" fmla="*/ 290 h 341"/>
                  <a:gd name="T8" fmla="*/ 0 w 143"/>
                  <a:gd name="T9" fmla="*/ 338 h 341"/>
                  <a:gd name="T10" fmla="*/ 28 w 143"/>
                  <a:gd name="T11" fmla="*/ 338 h 341"/>
                  <a:gd name="T12" fmla="*/ 75 w 143"/>
                  <a:gd name="T13" fmla="*/ 284 h 341"/>
                  <a:gd name="T14" fmla="*/ 111 w 143"/>
                  <a:gd name="T15" fmla="*/ 231 h 341"/>
                  <a:gd name="T16" fmla="*/ 134 w 143"/>
                  <a:gd name="T17" fmla="*/ 171 h 341"/>
                  <a:gd name="T18" fmla="*/ 140 w 143"/>
                  <a:gd name="T19" fmla="*/ 113 h 341"/>
                  <a:gd name="T20" fmla="*/ 134 w 143"/>
                  <a:gd name="T21" fmla="*/ 59 h 341"/>
                  <a:gd name="T22" fmla="*/ 117 w 143"/>
                  <a:gd name="T23" fmla="*/ 0 h 341"/>
                  <a:gd name="T24" fmla="*/ 87 w 143"/>
                  <a:gd name="T25" fmla="*/ 0 h 341"/>
                  <a:gd name="T26" fmla="*/ 111 w 143"/>
                  <a:gd name="T27" fmla="*/ 59 h 341"/>
                  <a:gd name="T28" fmla="*/ 117 w 143"/>
                  <a:gd name="T29" fmla="*/ 113 h 341"/>
                  <a:gd name="T30" fmla="*/ 117 w 143"/>
                  <a:gd name="T31" fmla="*/ 113 h 3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41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0" cy="87"/>
              </a:xfrm>
              <a:custGeom>
                <a:avLst/>
                <a:gdLst>
                  <a:gd name="T0" fmla="*/ 57 w 83"/>
                  <a:gd name="T1" fmla="*/ 87 h 90"/>
                  <a:gd name="T2" fmla="*/ 80 w 83"/>
                  <a:gd name="T3" fmla="*/ 81 h 90"/>
                  <a:gd name="T4" fmla="*/ 68 w 83"/>
                  <a:gd name="T5" fmla="*/ 58 h 90"/>
                  <a:gd name="T6" fmla="*/ 51 w 83"/>
                  <a:gd name="T7" fmla="*/ 41 h 90"/>
                  <a:gd name="T8" fmla="*/ 6 w 83"/>
                  <a:gd name="T9" fmla="*/ 0 h 90"/>
                  <a:gd name="T10" fmla="*/ 0 w 83"/>
                  <a:gd name="T11" fmla="*/ 17 h 90"/>
                  <a:gd name="T12" fmla="*/ 34 w 83"/>
                  <a:gd name="T13" fmla="*/ 46 h 90"/>
                  <a:gd name="T14" fmla="*/ 57 w 83"/>
                  <a:gd name="T15" fmla="*/ 87 h 90"/>
                  <a:gd name="T16" fmla="*/ 57 w 83"/>
                  <a:gd name="T17" fmla="*/ 87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42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4" cy="428"/>
              </a:xfrm>
              <a:custGeom>
                <a:avLst/>
                <a:gdLst>
                  <a:gd name="T0" fmla="*/ 690 w 717"/>
                  <a:gd name="T1" fmla="*/ 214 h 431"/>
                  <a:gd name="T2" fmla="*/ 684 w 717"/>
                  <a:gd name="T3" fmla="*/ 255 h 431"/>
                  <a:gd name="T4" fmla="*/ 666 w 717"/>
                  <a:gd name="T5" fmla="*/ 291 h 431"/>
                  <a:gd name="T6" fmla="*/ 630 w 717"/>
                  <a:gd name="T7" fmla="*/ 327 h 431"/>
                  <a:gd name="T8" fmla="*/ 595 w 717"/>
                  <a:gd name="T9" fmla="*/ 357 h 431"/>
                  <a:gd name="T10" fmla="*/ 542 w 717"/>
                  <a:gd name="T11" fmla="*/ 380 h 431"/>
                  <a:gd name="T12" fmla="*/ 488 w 717"/>
                  <a:gd name="T13" fmla="*/ 398 h 431"/>
                  <a:gd name="T14" fmla="*/ 422 w 717"/>
                  <a:gd name="T15" fmla="*/ 410 h 431"/>
                  <a:gd name="T16" fmla="*/ 357 w 717"/>
                  <a:gd name="T17" fmla="*/ 416 h 431"/>
                  <a:gd name="T18" fmla="*/ 292 w 717"/>
                  <a:gd name="T19" fmla="*/ 410 h 431"/>
                  <a:gd name="T20" fmla="*/ 226 w 717"/>
                  <a:gd name="T21" fmla="*/ 398 h 431"/>
                  <a:gd name="T22" fmla="*/ 172 w 717"/>
                  <a:gd name="T23" fmla="*/ 380 h 431"/>
                  <a:gd name="T24" fmla="*/ 119 w 717"/>
                  <a:gd name="T25" fmla="*/ 357 h 431"/>
                  <a:gd name="T26" fmla="*/ 84 w 717"/>
                  <a:gd name="T27" fmla="*/ 327 h 431"/>
                  <a:gd name="T28" fmla="*/ 48 w 717"/>
                  <a:gd name="T29" fmla="*/ 291 h 431"/>
                  <a:gd name="T30" fmla="*/ 30 w 717"/>
                  <a:gd name="T31" fmla="*/ 255 h 431"/>
                  <a:gd name="T32" fmla="*/ 24 w 717"/>
                  <a:gd name="T33" fmla="*/ 214 h 431"/>
                  <a:gd name="T34" fmla="*/ 30 w 717"/>
                  <a:gd name="T35" fmla="*/ 173 h 431"/>
                  <a:gd name="T36" fmla="*/ 48 w 717"/>
                  <a:gd name="T37" fmla="*/ 137 h 431"/>
                  <a:gd name="T38" fmla="*/ 84 w 717"/>
                  <a:gd name="T39" fmla="*/ 101 h 431"/>
                  <a:gd name="T40" fmla="*/ 119 w 717"/>
                  <a:gd name="T41" fmla="*/ 71 h 431"/>
                  <a:gd name="T42" fmla="*/ 172 w 717"/>
                  <a:gd name="T43" fmla="*/ 48 h 431"/>
                  <a:gd name="T44" fmla="*/ 226 w 717"/>
                  <a:gd name="T45" fmla="*/ 30 h 431"/>
                  <a:gd name="T46" fmla="*/ 292 w 717"/>
                  <a:gd name="T47" fmla="*/ 18 h 431"/>
                  <a:gd name="T48" fmla="*/ 357 w 717"/>
                  <a:gd name="T49" fmla="*/ 12 h 431"/>
                  <a:gd name="T50" fmla="*/ 416 w 717"/>
                  <a:gd name="T51" fmla="*/ 18 h 431"/>
                  <a:gd name="T52" fmla="*/ 476 w 717"/>
                  <a:gd name="T53" fmla="*/ 30 h 431"/>
                  <a:gd name="T54" fmla="*/ 530 w 717"/>
                  <a:gd name="T55" fmla="*/ 48 h 431"/>
                  <a:gd name="T56" fmla="*/ 578 w 717"/>
                  <a:gd name="T57" fmla="*/ 66 h 431"/>
                  <a:gd name="T58" fmla="*/ 584 w 717"/>
                  <a:gd name="T59" fmla="*/ 48 h 431"/>
                  <a:gd name="T60" fmla="*/ 476 w 717"/>
                  <a:gd name="T61" fmla="*/ 12 h 431"/>
                  <a:gd name="T62" fmla="*/ 416 w 717"/>
                  <a:gd name="T63" fmla="*/ 6 h 431"/>
                  <a:gd name="T64" fmla="*/ 357 w 717"/>
                  <a:gd name="T65" fmla="*/ 0 h 431"/>
                  <a:gd name="T66" fmla="*/ 286 w 717"/>
                  <a:gd name="T67" fmla="*/ 6 h 431"/>
                  <a:gd name="T68" fmla="*/ 220 w 717"/>
                  <a:gd name="T69" fmla="*/ 18 h 431"/>
                  <a:gd name="T70" fmla="*/ 160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5 h 431"/>
                  <a:gd name="T76" fmla="*/ 30 w 717"/>
                  <a:gd name="T77" fmla="*/ 131 h 431"/>
                  <a:gd name="T78" fmla="*/ 6 w 717"/>
                  <a:gd name="T79" fmla="*/ 173 h 431"/>
                  <a:gd name="T80" fmla="*/ 0 w 717"/>
                  <a:gd name="T81" fmla="*/ 214 h 431"/>
                  <a:gd name="T82" fmla="*/ 6 w 717"/>
                  <a:gd name="T83" fmla="*/ 255 h 431"/>
                  <a:gd name="T84" fmla="*/ 30 w 717"/>
                  <a:gd name="T85" fmla="*/ 297 h 431"/>
                  <a:gd name="T86" fmla="*/ 60 w 717"/>
                  <a:gd name="T87" fmla="*/ 333 h 431"/>
                  <a:gd name="T88" fmla="*/ 107 w 717"/>
                  <a:gd name="T89" fmla="*/ 368 h 431"/>
                  <a:gd name="T90" fmla="*/ 160 w 717"/>
                  <a:gd name="T91" fmla="*/ 392 h 431"/>
                  <a:gd name="T92" fmla="*/ 220 w 717"/>
                  <a:gd name="T93" fmla="*/ 410 h 431"/>
                  <a:gd name="T94" fmla="*/ 286 w 717"/>
                  <a:gd name="T95" fmla="*/ 422 h 431"/>
                  <a:gd name="T96" fmla="*/ 357 w 717"/>
                  <a:gd name="T97" fmla="*/ 428 h 431"/>
                  <a:gd name="T98" fmla="*/ 428 w 717"/>
                  <a:gd name="T99" fmla="*/ 422 h 431"/>
                  <a:gd name="T100" fmla="*/ 494 w 717"/>
                  <a:gd name="T101" fmla="*/ 410 h 431"/>
                  <a:gd name="T102" fmla="*/ 560 w 717"/>
                  <a:gd name="T103" fmla="*/ 392 h 431"/>
                  <a:gd name="T104" fmla="*/ 607 w 717"/>
                  <a:gd name="T105" fmla="*/ 368 h 431"/>
                  <a:gd name="T106" fmla="*/ 654 w 717"/>
                  <a:gd name="T107" fmla="*/ 333 h 431"/>
                  <a:gd name="T108" fmla="*/ 684 w 717"/>
                  <a:gd name="T109" fmla="*/ 297 h 431"/>
                  <a:gd name="T110" fmla="*/ 708 w 717"/>
                  <a:gd name="T111" fmla="*/ 255 h 431"/>
                  <a:gd name="T112" fmla="*/ 714 w 717"/>
                  <a:gd name="T113" fmla="*/ 214 h 431"/>
                  <a:gd name="T114" fmla="*/ 714 w 717"/>
                  <a:gd name="T115" fmla="*/ 203 h 431"/>
                  <a:gd name="T116" fmla="*/ 708 w 717"/>
                  <a:gd name="T117" fmla="*/ 191 h 431"/>
                  <a:gd name="T118" fmla="*/ 684 w 717"/>
                  <a:gd name="T119" fmla="*/ 197 h 431"/>
                  <a:gd name="T120" fmla="*/ 690 w 717"/>
                  <a:gd name="T121" fmla="*/ 209 h 431"/>
                  <a:gd name="T122" fmla="*/ 690 w 717"/>
                  <a:gd name="T123" fmla="*/ 214 h 431"/>
                  <a:gd name="T124" fmla="*/ 690 w 717"/>
                  <a:gd name="T125" fmla="*/ 214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43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6" cy="530"/>
              </a:xfrm>
              <a:custGeom>
                <a:avLst/>
                <a:gdLst>
                  <a:gd name="T0" fmla="*/ 614 w 909"/>
                  <a:gd name="T1" fmla="*/ 0 h 533"/>
                  <a:gd name="T2" fmla="*/ 614 w 909"/>
                  <a:gd name="T3" fmla="*/ 18 h 533"/>
                  <a:gd name="T4" fmla="*/ 722 w 909"/>
                  <a:gd name="T5" fmla="*/ 60 h 533"/>
                  <a:gd name="T6" fmla="*/ 762 w 909"/>
                  <a:gd name="T7" fmla="*/ 84 h 533"/>
                  <a:gd name="T8" fmla="*/ 804 w 909"/>
                  <a:gd name="T9" fmla="*/ 113 h 533"/>
                  <a:gd name="T10" fmla="*/ 834 w 909"/>
                  <a:gd name="T11" fmla="*/ 143 h 533"/>
                  <a:gd name="T12" fmla="*/ 858 w 909"/>
                  <a:gd name="T13" fmla="*/ 179 h 533"/>
                  <a:gd name="T14" fmla="*/ 870 w 909"/>
                  <a:gd name="T15" fmla="*/ 215 h 533"/>
                  <a:gd name="T16" fmla="*/ 876 w 909"/>
                  <a:gd name="T17" fmla="*/ 257 h 533"/>
                  <a:gd name="T18" fmla="*/ 870 w 909"/>
                  <a:gd name="T19" fmla="*/ 309 h 533"/>
                  <a:gd name="T20" fmla="*/ 840 w 909"/>
                  <a:gd name="T21" fmla="*/ 357 h 533"/>
                  <a:gd name="T22" fmla="*/ 804 w 909"/>
                  <a:gd name="T23" fmla="*/ 399 h 533"/>
                  <a:gd name="T24" fmla="*/ 751 w 909"/>
                  <a:gd name="T25" fmla="*/ 441 h 533"/>
                  <a:gd name="T26" fmla="*/ 692 w 909"/>
                  <a:gd name="T27" fmla="*/ 470 h 533"/>
                  <a:gd name="T28" fmla="*/ 620 w 909"/>
                  <a:gd name="T29" fmla="*/ 494 h 533"/>
                  <a:gd name="T30" fmla="*/ 536 w 909"/>
                  <a:gd name="T31" fmla="*/ 506 h 533"/>
                  <a:gd name="T32" fmla="*/ 453 w 909"/>
                  <a:gd name="T33" fmla="*/ 512 h 533"/>
                  <a:gd name="T34" fmla="*/ 370 w 909"/>
                  <a:gd name="T35" fmla="*/ 506 h 533"/>
                  <a:gd name="T36" fmla="*/ 286 w 909"/>
                  <a:gd name="T37" fmla="*/ 494 h 533"/>
                  <a:gd name="T38" fmla="*/ 214 w 909"/>
                  <a:gd name="T39" fmla="*/ 470 h 533"/>
                  <a:gd name="T40" fmla="*/ 155 w 909"/>
                  <a:gd name="T41" fmla="*/ 441 h 533"/>
                  <a:gd name="T42" fmla="*/ 102 w 909"/>
                  <a:gd name="T43" fmla="*/ 399 h 533"/>
                  <a:gd name="T44" fmla="*/ 66 w 909"/>
                  <a:gd name="T45" fmla="*/ 357 h 533"/>
                  <a:gd name="T46" fmla="*/ 36 w 909"/>
                  <a:gd name="T47" fmla="*/ 309 h 533"/>
                  <a:gd name="T48" fmla="*/ 30 w 909"/>
                  <a:gd name="T49" fmla="*/ 257 h 533"/>
                  <a:gd name="T50" fmla="*/ 36 w 909"/>
                  <a:gd name="T51" fmla="*/ 221 h 533"/>
                  <a:gd name="T52" fmla="*/ 48 w 909"/>
                  <a:gd name="T53" fmla="*/ 185 h 533"/>
                  <a:gd name="T54" fmla="*/ 66 w 909"/>
                  <a:gd name="T55" fmla="*/ 155 h 533"/>
                  <a:gd name="T56" fmla="*/ 90 w 909"/>
                  <a:gd name="T57" fmla="*/ 125 h 533"/>
                  <a:gd name="T58" fmla="*/ 66 w 909"/>
                  <a:gd name="T59" fmla="*/ 113 h 533"/>
                  <a:gd name="T60" fmla="*/ 36 w 909"/>
                  <a:gd name="T61" fmla="*/ 143 h 533"/>
                  <a:gd name="T62" fmla="*/ 18 w 909"/>
                  <a:gd name="T63" fmla="*/ 179 h 533"/>
                  <a:gd name="T64" fmla="*/ 6 w 909"/>
                  <a:gd name="T65" fmla="*/ 215 h 533"/>
                  <a:gd name="T66" fmla="*/ 0 w 909"/>
                  <a:gd name="T67" fmla="*/ 257 h 533"/>
                  <a:gd name="T68" fmla="*/ 12 w 909"/>
                  <a:gd name="T69" fmla="*/ 309 h 533"/>
                  <a:gd name="T70" fmla="*/ 36 w 909"/>
                  <a:gd name="T71" fmla="*/ 363 h 533"/>
                  <a:gd name="T72" fmla="*/ 78 w 909"/>
                  <a:gd name="T73" fmla="*/ 411 h 533"/>
                  <a:gd name="T74" fmla="*/ 132 w 909"/>
                  <a:gd name="T75" fmla="*/ 446 h 533"/>
                  <a:gd name="T76" fmla="*/ 202 w 909"/>
                  <a:gd name="T77" fmla="*/ 482 h 533"/>
                  <a:gd name="T78" fmla="*/ 274 w 909"/>
                  <a:gd name="T79" fmla="*/ 506 h 533"/>
                  <a:gd name="T80" fmla="*/ 364 w 909"/>
                  <a:gd name="T81" fmla="*/ 524 h 533"/>
                  <a:gd name="T82" fmla="*/ 453 w 909"/>
                  <a:gd name="T83" fmla="*/ 530 h 533"/>
                  <a:gd name="T84" fmla="*/ 542 w 909"/>
                  <a:gd name="T85" fmla="*/ 524 h 533"/>
                  <a:gd name="T86" fmla="*/ 632 w 909"/>
                  <a:gd name="T87" fmla="*/ 506 h 533"/>
                  <a:gd name="T88" fmla="*/ 710 w 909"/>
                  <a:gd name="T89" fmla="*/ 482 h 533"/>
                  <a:gd name="T90" fmla="*/ 774 w 909"/>
                  <a:gd name="T91" fmla="*/ 446 h 533"/>
                  <a:gd name="T92" fmla="*/ 828 w 909"/>
                  <a:gd name="T93" fmla="*/ 411 h 533"/>
                  <a:gd name="T94" fmla="*/ 870 w 909"/>
                  <a:gd name="T95" fmla="*/ 363 h 533"/>
                  <a:gd name="T96" fmla="*/ 894 w 909"/>
                  <a:gd name="T97" fmla="*/ 309 h 533"/>
                  <a:gd name="T98" fmla="*/ 906 w 909"/>
                  <a:gd name="T99" fmla="*/ 257 h 533"/>
                  <a:gd name="T100" fmla="*/ 900 w 909"/>
                  <a:gd name="T101" fmla="*/ 215 h 533"/>
                  <a:gd name="T102" fmla="*/ 882 w 909"/>
                  <a:gd name="T103" fmla="*/ 173 h 533"/>
                  <a:gd name="T104" fmla="*/ 858 w 909"/>
                  <a:gd name="T105" fmla="*/ 131 h 533"/>
                  <a:gd name="T106" fmla="*/ 822 w 909"/>
                  <a:gd name="T107" fmla="*/ 101 h 533"/>
                  <a:gd name="T108" fmla="*/ 780 w 909"/>
                  <a:gd name="T109" fmla="*/ 66 h 533"/>
                  <a:gd name="T110" fmla="*/ 733 w 909"/>
                  <a:gd name="T111" fmla="*/ 42 h 533"/>
                  <a:gd name="T112" fmla="*/ 614 w 909"/>
                  <a:gd name="T113" fmla="*/ 0 h 533"/>
                  <a:gd name="T114" fmla="*/ 614 w 909"/>
                  <a:gd name="T115" fmla="*/ 0 h 5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108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44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2" cy="63"/>
              </a:xfrm>
              <a:custGeom>
                <a:avLst/>
                <a:gdLst>
                  <a:gd name="T0" fmla="*/ 238 w 365"/>
                  <a:gd name="T1" fmla="*/ 17 h 66"/>
                  <a:gd name="T2" fmla="*/ 297 w 365"/>
                  <a:gd name="T3" fmla="*/ 23 h 66"/>
                  <a:gd name="T4" fmla="*/ 356 w 365"/>
                  <a:gd name="T5" fmla="*/ 29 h 66"/>
                  <a:gd name="T6" fmla="*/ 362 w 365"/>
                  <a:gd name="T7" fmla="*/ 11 h 66"/>
                  <a:gd name="T8" fmla="*/ 302 w 365"/>
                  <a:gd name="T9" fmla="*/ 6 h 66"/>
                  <a:gd name="T10" fmla="*/ 238 w 365"/>
                  <a:gd name="T11" fmla="*/ 0 h 66"/>
                  <a:gd name="T12" fmla="*/ 173 w 365"/>
                  <a:gd name="T13" fmla="*/ 6 h 66"/>
                  <a:gd name="T14" fmla="*/ 113 w 365"/>
                  <a:gd name="T15" fmla="*/ 11 h 66"/>
                  <a:gd name="T16" fmla="*/ 0 w 365"/>
                  <a:gd name="T17" fmla="*/ 40 h 66"/>
                  <a:gd name="T18" fmla="*/ 0 w 365"/>
                  <a:gd name="T19" fmla="*/ 63 h 66"/>
                  <a:gd name="T20" fmla="*/ 54 w 365"/>
                  <a:gd name="T21" fmla="*/ 46 h 66"/>
                  <a:gd name="T22" fmla="*/ 113 w 365"/>
                  <a:gd name="T23" fmla="*/ 29 h 66"/>
                  <a:gd name="T24" fmla="*/ 173 w 365"/>
                  <a:gd name="T25" fmla="*/ 23 h 66"/>
                  <a:gd name="T26" fmla="*/ 238 w 365"/>
                  <a:gd name="T27" fmla="*/ 17 h 66"/>
                  <a:gd name="T28" fmla="*/ 238 w 365"/>
                  <a:gd name="T29" fmla="*/ 17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45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3" cy="45"/>
              </a:xfrm>
              <a:custGeom>
                <a:avLst/>
                <a:gdLst>
                  <a:gd name="T0" fmla="*/ 63 w 66"/>
                  <a:gd name="T1" fmla="*/ 17 h 48"/>
                  <a:gd name="T2" fmla="*/ 46 w 66"/>
                  <a:gd name="T3" fmla="*/ 0 h 48"/>
                  <a:gd name="T4" fmla="*/ 23 w 66"/>
                  <a:gd name="T5" fmla="*/ 11 h 48"/>
                  <a:gd name="T6" fmla="*/ 0 w 66"/>
                  <a:gd name="T7" fmla="*/ 28 h 48"/>
                  <a:gd name="T8" fmla="*/ 11 w 66"/>
                  <a:gd name="T9" fmla="*/ 45 h 48"/>
                  <a:gd name="T10" fmla="*/ 40 w 66"/>
                  <a:gd name="T11" fmla="*/ 28 h 48"/>
                  <a:gd name="T12" fmla="*/ 63 w 66"/>
                  <a:gd name="T13" fmla="*/ 17 h 48"/>
                  <a:gd name="T14" fmla="*/ 63 w 66"/>
                  <a:gd name="T15" fmla="*/ 1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46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5" cy="316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9" name="Oval 47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3" cy="268"/>
              </a:xfrm>
              <a:prstGeom prst="ellipse">
                <a:avLst/>
              </a:pr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0" name="Oval 48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3" cy="230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49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5" cy="174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50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19" cy="136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3" name="Oval 51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3" cy="78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84" name="Group 52"/>
            <p:cNvGrpSpPr>
              <a:grpSpLocks/>
            </p:cNvGrpSpPr>
            <p:nvPr/>
          </p:nvGrpSpPr>
          <p:grpSpPr bwMode="auto">
            <a:xfrm>
              <a:off x="5280" y="3024"/>
              <a:ext cx="422" cy="255"/>
              <a:chOff x="5280" y="3024"/>
              <a:chExt cx="422" cy="255"/>
            </a:xfrm>
          </p:grpSpPr>
          <p:sp>
            <p:nvSpPr>
              <p:cNvPr id="3085" name="Freeform 53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0" cy="93"/>
              </a:xfrm>
              <a:custGeom>
                <a:avLst/>
                <a:gdLst>
                  <a:gd name="T0" fmla="*/ 208 w 382"/>
                  <a:gd name="T1" fmla="*/ 93 h 96"/>
                  <a:gd name="T2" fmla="*/ 142 w 382"/>
                  <a:gd name="T3" fmla="*/ 87 h 96"/>
                  <a:gd name="T4" fmla="*/ 83 w 382"/>
                  <a:gd name="T5" fmla="*/ 64 h 96"/>
                  <a:gd name="T6" fmla="*/ 35 w 382"/>
                  <a:gd name="T7" fmla="*/ 35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1 h 96"/>
                  <a:gd name="T14" fmla="*/ 77 w 382"/>
                  <a:gd name="T15" fmla="*/ 70 h 96"/>
                  <a:gd name="T16" fmla="*/ 136 w 382"/>
                  <a:gd name="T17" fmla="*/ 87 h 96"/>
                  <a:gd name="T18" fmla="*/ 208 w 382"/>
                  <a:gd name="T19" fmla="*/ 93 h 96"/>
                  <a:gd name="T20" fmla="*/ 262 w 382"/>
                  <a:gd name="T21" fmla="*/ 87 h 96"/>
                  <a:gd name="T22" fmla="*/ 309 w 382"/>
                  <a:gd name="T23" fmla="*/ 81 h 96"/>
                  <a:gd name="T24" fmla="*/ 350 w 382"/>
                  <a:gd name="T25" fmla="*/ 64 h 96"/>
                  <a:gd name="T26" fmla="*/ 380 w 382"/>
                  <a:gd name="T27" fmla="*/ 41 h 96"/>
                  <a:gd name="T28" fmla="*/ 374 w 382"/>
                  <a:gd name="T29" fmla="*/ 41 h 96"/>
                  <a:gd name="T30" fmla="*/ 344 w 382"/>
                  <a:gd name="T31" fmla="*/ 64 h 96"/>
                  <a:gd name="T32" fmla="*/ 303 w 382"/>
                  <a:gd name="T33" fmla="*/ 76 h 96"/>
                  <a:gd name="T34" fmla="*/ 262 w 382"/>
                  <a:gd name="T35" fmla="*/ 87 h 96"/>
                  <a:gd name="T36" fmla="*/ 208 w 382"/>
                  <a:gd name="T37" fmla="*/ 93 h 96"/>
                  <a:gd name="T38" fmla="*/ 208 w 382"/>
                  <a:gd name="T39" fmla="*/ 93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6" name="Freeform 54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5" cy="51"/>
              </a:xfrm>
              <a:custGeom>
                <a:avLst/>
                <a:gdLst>
                  <a:gd name="T0" fmla="*/ 172 w 258"/>
                  <a:gd name="T1" fmla="*/ 0 h 54"/>
                  <a:gd name="T2" fmla="*/ 213 w 258"/>
                  <a:gd name="T3" fmla="*/ 6 h 54"/>
                  <a:gd name="T4" fmla="*/ 255 w 258"/>
                  <a:gd name="T5" fmla="*/ 11 h 54"/>
                  <a:gd name="T6" fmla="*/ 249 w 258"/>
                  <a:gd name="T7" fmla="*/ 6 h 54"/>
                  <a:gd name="T8" fmla="*/ 213 w 258"/>
                  <a:gd name="T9" fmla="*/ 0 h 54"/>
                  <a:gd name="T10" fmla="*/ 172 w 258"/>
                  <a:gd name="T11" fmla="*/ 0 h 54"/>
                  <a:gd name="T12" fmla="*/ 119 w 258"/>
                  <a:gd name="T13" fmla="*/ 6 h 54"/>
                  <a:gd name="T14" fmla="*/ 77 w 258"/>
                  <a:gd name="T15" fmla="*/ 11 h 54"/>
                  <a:gd name="T16" fmla="*/ 36 w 258"/>
                  <a:gd name="T17" fmla="*/ 28 h 54"/>
                  <a:gd name="T18" fmla="*/ 0 w 258"/>
                  <a:gd name="T19" fmla="*/ 45 h 54"/>
                  <a:gd name="T20" fmla="*/ 6 w 258"/>
                  <a:gd name="T21" fmla="*/ 51 h 54"/>
                  <a:gd name="T22" fmla="*/ 36 w 258"/>
                  <a:gd name="T23" fmla="*/ 34 h 54"/>
                  <a:gd name="T24" fmla="*/ 77 w 258"/>
                  <a:gd name="T25" fmla="*/ 17 h 54"/>
                  <a:gd name="T26" fmla="*/ 119 w 258"/>
                  <a:gd name="T27" fmla="*/ 6 h 54"/>
                  <a:gd name="T28" fmla="*/ 172 w 258"/>
                  <a:gd name="T29" fmla="*/ 0 h 54"/>
                  <a:gd name="T30" fmla="*/ 172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Freeform 55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57" cy="153"/>
              </a:xfrm>
              <a:custGeom>
                <a:avLst/>
                <a:gdLst>
                  <a:gd name="T0" fmla="*/ 51 w 60"/>
                  <a:gd name="T1" fmla="*/ 88 h 156"/>
                  <a:gd name="T2" fmla="*/ 46 w 60"/>
                  <a:gd name="T3" fmla="*/ 124 h 156"/>
                  <a:gd name="T4" fmla="*/ 23 w 60"/>
                  <a:gd name="T5" fmla="*/ 153 h 156"/>
                  <a:gd name="T6" fmla="*/ 29 w 60"/>
                  <a:gd name="T7" fmla="*/ 153 h 156"/>
                  <a:gd name="T8" fmla="*/ 51 w 60"/>
                  <a:gd name="T9" fmla="*/ 124 h 156"/>
                  <a:gd name="T10" fmla="*/ 57 w 60"/>
                  <a:gd name="T11" fmla="*/ 88 h 156"/>
                  <a:gd name="T12" fmla="*/ 51 w 60"/>
                  <a:gd name="T13" fmla="*/ 65 h 156"/>
                  <a:gd name="T14" fmla="*/ 46 w 60"/>
                  <a:gd name="T15" fmla="*/ 41 h 156"/>
                  <a:gd name="T16" fmla="*/ 29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3 w 60"/>
                  <a:gd name="T23" fmla="*/ 24 h 156"/>
                  <a:gd name="T24" fmla="*/ 40 w 60"/>
                  <a:gd name="T25" fmla="*/ 41 h 156"/>
                  <a:gd name="T26" fmla="*/ 46 w 60"/>
                  <a:gd name="T27" fmla="*/ 65 h 156"/>
                  <a:gd name="T28" fmla="*/ 51 w 60"/>
                  <a:gd name="T29" fmla="*/ 88 h 156"/>
                  <a:gd name="T30" fmla="*/ 51 w 60"/>
                  <a:gd name="T31" fmla="*/ 88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Freeform 56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89" cy="15"/>
              </a:xfrm>
              <a:custGeom>
                <a:avLst/>
                <a:gdLst>
                  <a:gd name="T0" fmla="*/ 112 w 192"/>
                  <a:gd name="T1" fmla="*/ 10 h 18"/>
                  <a:gd name="T2" fmla="*/ 71 w 192"/>
                  <a:gd name="T3" fmla="*/ 5 h 18"/>
                  <a:gd name="T4" fmla="*/ 30 w 192"/>
                  <a:gd name="T5" fmla="*/ 0 h 18"/>
                  <a:gd name="T6" fmla="*/ 0 w 192"/>
                  <a:gd name="T7" fmla="*/ 0 h 18"/>
                  <a:gd name="T8" fmla="*/ 53 w 192"/>
                  <a:gd name="T9" fmla="*/ 10 h 18"/>
                  <a:gd name="T10" fmla="*/ 112 w 192"/>
                  <a:gd name="T11" fmla="*/ 15 h 18"/>
                  <a:gd name="T12" fmla="*/ 154 w 192"/>
                  <a:gd name="T13" fmla="*/ 15 h 18"/>
                  <a:gd name="T14" fmla="*/ 189 w 192"/>
                  <a:gd name="T15" fmla="*/ 10 h 18"/>
                  <a:gd name="T16" fmla="*/ 183 w 192"/>
                  <a:gd name="T17" fmla="*/ 0 h 18"/>
                  <a:gd name="T18" fmla="*/ 148 w 192"/>
                  <a:gd name="T19" fmla="*/ 5 h 18"/>
                  <a:gd name="T20" fmla="*/ 112 w 192"/>
                  <a:gd name="T21" fmla="*/ 10 h 18"/>
                  <a:gd name="T22" fmla="*/ 112 w 192"/>
                  <a:gd name="T23" fmla="*/ 1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Freeform 57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58" cy="183"/>
              </a:xfrm>
              <a:custGeom>
                <a:avLst/>
                <a:gdLst>
                  <a:gd name="T0" fmla="*/ 11 w 161"/>
                  <a:gd name="T1" fmla="*/ 112 h 186"/>
                  <a:gd name="T2" fmla="*/ 17 w 161"/>
                  <a:gd name="T3" fmla="*/ 94 h 186"/>
                  <a:gd name="T4" fmla="*/ 23 w 161"/>
                  <a:gd name="T5" fmla="*/ 77 h 186"/>
                  <a:gd name="T6" fmla="*/ 52 w 161"/>
                  <a:gd name="T7" fmla="*/ 41 h 186"/>
                  <a:gd name="T8" fmla="*/ 99 w 161"/>
                  <a:gd name="T9" fmla="*/ 18 h 186"/>
                  <a:gd name="T10" fmla="*/ 152 w 161"/>
                  <a:gd name="T11" fmla="*/ 6 h 186"/>
                  <a:gd name="T12" fmla="*/ 158 w 161"/>
                  <a:gd name="T13" fmla="*/ 0 h 186"/>
                  <a:gd name="T14" fmla="*/ 93 w 161"/>
                  <a:gd name="T15" fmla="*/ 12 h 186"/>
                  <a:gd name="T16" fmla="*/ 46 w 161"/>
                  <a:gd name="T17" fmla="*/ 35 h 186"/>
                  <a:gd name="T18" fmla="*/ 11 w 161"/>
                  <a:gd name="T19" fmla="*/ 71 h 186"/>
                  <a:gd name="T20" fmla="*/ 5 w 161"/>
                  <a:gd name="T21" fmla="*/ 89 h 186"/>
                  <a:gd name="T22" fmla="*/ 0 w 161"/>
                  <a:gd name="T23" fmla="*/ 112 h 186"/>
                  <a:gd name="T24" fmla="*/ 11 w 161"/>
                  <a:gd name="T25" fmla="*/ 148 h 186"/>
                  <a:gd name="T26" fmla="*/ 23 w 161"/>
                  <a:gd name="T27" fmla="*/ 165 h 186"/>
                  <a:gd name="T28" fmla="*/ 40 w 161"/>
                  <a:gd name="T29" fmla="*/ 183 h 186"/>
                  <a:gd name="T30" fmla="*/ 64 w 161"/>
                  <a:gd name="T31" fmla="*/ 183 h 186"/>
                  <a:gd name="T32" fmla="*/ 40 w 161"/>
                  <a:gd name="T33" fmla="*/ 165 h 186"/>
                  <a:gd name="T34" fmla="*/ 23 w 161"/>
                  <a:gd name="T35" fmla="*/ 148 h 186"/>
                  <a:gd name="T36" fmla="*/ 17 w 161"/>
                  <a:gd name="T37" fmla="*/ 130 h 186"/>
                  <a:gd name="T38" fmla="*/ 11 w 161"/>
                  <a:gd name="T39" fmla="*/ 112 h 186"/>
                  <a:gd name="T40" fmla="*/ 11 w 161"/>
                  <a:gd name="T41" fmla="*/ 112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Freeform 58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3" cy="207"/>
              </a:xfrm>
              <a:custGeom>
                <a:avLst/>
                <a:gdLst>
                  <a:gd name="T0" fmla="*/ 0 w 185"/>
                  <a:gd name="T1" fmla="*/ 6 h 210"/>
                  <a:gd name="T2" fmla="*/ 65 w 185"/>
                  <a:gd name="T3" fmla="*/ 12 h 210"/>
                  <a:gd name="T4" fmla="*/ 118 w 185"/>
                  <a:gd name="T5" fmla="*/ 35 h 210"/>
                  <a:gd name="T6" fmla="*/ 153 w 185"/>
                  <a:gd name="T7" fmla="*/ 71 h 210"/>
                  <a:gd name="T8" fmla="*/ 159 w 185"/>
                  <a:gd name="T9" fmla="*/ 89 h 210"/>
                  <a:gd name="T10" fmla="*/ 165 w 185"/>
                  <a:gd name="T11" fmla="*/ 112 h 210"/>
                  <a:gd name="T12" fmla="*/ 159 w 185"/>
                  <a:gd name="T13" fmla="*/ 136 h 210"/>
                  <a:gd name="T14" fmla="*/ 147 w 185"/>
                  <a:gd name="T15" fmla="*/ 160 h 210"/>
                  <a:gd name="T16" fmla="*/ 118 w 185"/>
                  <a:gd name="T17" fmla="*/ 177 h 210"/>
                  <a:gd name="T18" fmla="*/ 89 w 185"/>
                  <a:gd name="T19" fmla="*/ 195 h 210"/>
                  <a:gd name="T20" fmla="*/ 95 w 185"/>
                  <a:gd name="T21" fmla="*/ 207 h 210"/>
                  <a:gd name="T22" fmla="*/ 130 w 185"/>
                  <a:gd name="T23" fmla="*/ 189 h 210"/>
                  <a:gd name="T24" fmla="*/ 159 w 185"/>
                  <a:gd name="T25" fmla="*/ 166 h 210"/>
                  <a:gd name="T26" fmla="*/ 177 w 185"/>
                  <a:gd name="T27" fmla="*/ 142 h 210"/>
                  <a:gd name="T28" fmla="*/ 183 w 185"/>
                  <a:gd name="T29" fmla="*/ 112 h 210"/>
                  <a:gd name="T30" fmla="*/ 177 w 185"/>
                  <a:gd name="T31" fmla="*/ 89 h 210"/>
                  <a:gd name="T32" fmla="*/ 171 w 185"/>
                  <a:gd name="T33" fmla="*/ 65 h 210"/>
                  <a:gd name="T34" fmla="*/ 153 w 185"/>
                  <a:gd name="T35" fmla="*/ 47 h 210"/>
                  <a:gd name="T36" fmla="*/ 130 w 185"/>
                  <a:gd name="T37" fmla="*/ 30 h 210"/>
                  <a:gd name="T38" fmla="*/ 71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Freeform 59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6" cy="183"/>
              </a:xfrm>
              <a:custGeom>
                <a:avLst/>
                <a:gdLst>
                  <a:gd name="T0" fmla="*/ 148 w 299"/>
                  <a:gd name="T1" fmla="*/ 0 h 186"/>
                  <a:gd name="T2" fmla="*/ 89 w 299"/>
                  <a:gd name="T3" fmla="*/ 6 h 186"/>
                  <a:gd name="T4" fmla="*/ 42 w 299"/>
                  <a:gd name="T5" fmla="*/ 30 h 186"/>
                  <a:gd name="T6" fmla="*/ 12 w 299"/>
                  <a:gd name="T7" fmla="*/ 53 h 186"/>
                  <a:gd name="T8" fmla="*/ 6 w 299"/>
                  <a:gd name="T9" fmla="*/ 71 h 186"/>
                  <a:gd name="T10" fmla="*/ 0 w 299"/>
                  <a:gd name="T11" fmla="*/ 89 h 186"/>
                  <a:gd name="T12" fmla="*/ 6 w 299"/>
                  <a:gd name="T13" fmla="*/ 106 h 186"/>
                  <a:gd name="T14" fmla="*/ 12 w 299"/>
                  <a:gd name="T15" fmla="*/ 124 h 186"/>
                  <a:gd name="T16" fmla="*/ 42 w 299"/>
                  <a:gd name="T17" fmla="*/ 153 h 186"/>
                  <a:gd name="T18" fmla="*/ 89 w 299"/>
                  <a:gd name="T19" fmla="*/ 177 h 186"/>
                  <a:gd name="T20" fmla="*/ 148 w 299"/>
                  <a:gd name="T21" fmla="*/ 183 h 186"/>
                  <a:gd name="T22" fmla="*/ 207 w 299"/>
                  <a:gd name="T23" fmla="*/ 177 h 186"/>
                  <a:gd name="T24" fmla="*/ 254 w 299"/>
                  <a:gd name="T25" fmla="*/ 153 h 186"/>
                  <a:gd name="T26" fmla="*/ 284 w 299"/>
                  <a:gd name="T27" fmla="*/ 124 h 186"/>
                  <a:gd name="T28" fmla="*/ 296 w 299"/>
                  <a:gd name="T29" fmla="*/ 106 h 186"/>
                  <a:gd name="T30" fmla="*/ 296 w 299"/>
                  <a:gd name="T31" fmla="*/ 89 h 186"/>
                  <a:gd name="T32" fmla="*/ 296 w 299"/>
                  <a:gd name="T33" fmla="*/ 71 h 186"/>
                  <a:gd name="T34" fmla="*/ 284 w 299"/>
                  <a:gd name="T35" fmla="*/ 53 h 186"/>
                  <a:gd name="T36" fmla="*/ 254 w 299"/>
                  <a:gd name="T37" fmla="*/ 30 h 186"/>
                  <a:gd name="T38" fmla="*/ 207 w 299"/>
                  <a:gd name="T39" fmla="*/ 6 h 186"/>
                  <a:gd name="T40" fmla="*/ 148 w 299"/>
                  <a:gd name="T41" fmla="*/ 0 h 186"/>
                  <a:gd name="T42" fmla="*/ 148 w 299"/>
                  <a:gd name="T43" fmla="*/ 0 h 186"/>
                  <a:gd name="T44" fmla="*/ 148 w 299"/>
                  <a:gd name="T45" fmla="*/ 177 h 186"/>
                  <a:gd name="T46" fmla="*/ 95 w 299"/>
                  <a:gd name="T47" fmla="*/ 171 h 186"/>
                  <a:gd name="T48" fmla="*/ 48 w 299"/>
                  <a:gd name="T49" fmla="*/ 153 h 186"/>
                  <a:gd name="T50" fmla="*/ 18 w 299"/>
                  <a:gd name="T51" fmla="*/ 124 h 186"/>
                  <a:gd name="T52" fmla="*/ 12 w 299"/>
                  <a:gd name="T53" fmla="*/ 106 h 186"/>
                  <a:gd name="T54" fmla="*/ 6 w 299"/>
                  <a:gd name="T55" fmla="*/ 89 h 186"/>
                  <a:gd name="T56" fmla="*/ 12 w 299"/>
                  <a:gd name="T57" fmla="*/ 71 h 186"/>
                  <a:gd name="T58" fmla="*/ 18 w 299"/>
                  <a:gd name="T59" fmla="*/ 53 h 186"/>
                  <a:gd name="T60" fmla="*/ 48 w 299"/>
                  <a:gd name="T61" fmla="*/ 30 h 186"/>
                  <a:gd name="T62" fmla="*/ 95 w 299"/>
                  <a:gd name="T63" fmla="*/ 12 h 186"/>
                  <a:gd name="T64" fmla="*/ 148 w 299"/>
                  <a:gd name="T65" fmla="*/ 6 h 186"/>
                  <a:gd name="T66" fmla="*/ 201 w 299"/>
                  <a:gd name="T67" fmla="*/ 12 h 186"/>
                  <a:gd name="T68" fmla="*/ 248 w 299"/>
                  <a:gd name="T69" fmla="*/ 30 h 186"/>
                  <a:gd name="T70" fmla="*/ 278 w 299"/>
                  <a:gd name="T71" fmla="*/ 53 h 186"/>
                  <a:gd name="T72" fmla="*/ 290 w 299"/>
                  <a:gd name="T73" fmla="*/ 71 h 186"/>
                  <a:gd name="T74" fmla="*/ 290 w 299"/>
                  <a:gd name="T75" fmla="*/ 89 h 186"/>
                  <a:gd name="T76" fmla="*/ 290 w 299"/>
                  <a:gd name="T77" fmla="*/ 106 h 186"/>
                  <a:gd name="T78" fmla="*/ 278 w 299"/>
                  <a:gd name="T79" fmla="*/ 124 h 186"/>
                  <a:gd name="T80" fmla="*/ 248 w 299"/>
                  <a:gd name="T81" fmla="*/ 153 h 186"/>
                  <a:gd name="T82" fmla="*/ 201 w 299"/>
                  <a:gd name="T83" fmla="*/ 171 h 186"/>
                  <a:gd name="T84" fmla="*/ 148 w 299"/>
                  <a:gd name="T85" fmla="*/ 177 h 186"/>
                  <a:gd name="T86" fmla="*/ 148 w 299"/>
                  <a:gd name="T87" fmla="*/ 177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092" name="Group 6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4" cy="129"/>
                <a:chOff x="5381" y="3085"/>
                <a:chExt cx="224" cy="129"/>
              </a:xfrm>
            </p:grpSpPr>
            <p:sp>
              <p:nvSpPr>
                <p:cNvPr id="3093" name="Oval 61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4" cy="1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4" name="Oval 62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79" cy="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5" name="Oval 63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2" cy="7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6" name="Oval 64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0" cy="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13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92275"/>
            <a:ext cx="7767638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CFD953D-3F9E-4C3B-BFA4-F23C540F0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 lIns="90000" tIns="46800" rIns="90000" bIns="46800"/>
          <a:lstStyle/>
          <a:p>
            <a:pPr marL="0" indent="0" algn="ctr" eaLnBrk="1" hangingPunct="1">
              <a:spcBef>
                <a:spcPts val="1200"/>
              </a:spcBef>
              <a:buClrTx/>
              <a:buSzPct val="8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ru-RU" sz="4800" smtClean="0"/>
              <a:t> 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51521" y="496059"/>
            <a:ext cx="8784976" cy="5018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«РАЗВИТИЕ  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АКТИВНОСТИ  ДЕТЕЙ  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 ЧЕРЕЗ </a:t>
            </a: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И  ПРИЁМОВ  ТЕХНОЛОГИИ </a:t>
            </a: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ТРИЗ В </a:t>
            </a: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ДОУ».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выполнила: </a:t>
            </a:r>
            <a:r>
              <a:rPr lang="ru-RU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ривошеева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С.А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«КРУГИ ЛУЛЛИЯ»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sus\Desktop\Новая папка (2)\.trashed-1702490054-IMG20231113101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176463" cy="5040560"/>
          </a:xfrm>
          <a:prstGeom prst="rect">
            <a:avLst/>
          </a:prstGeom>
          <a:noFill/>
        </p:spPr>
      </p:pic>
      <p:pic>
        <p:nvPicPr>
          <p:cNvPr id="1026" name="Picture 2" descr="C:\Users\Asus\Desktop\Новая папка (2)\IMG202311131109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12776"/>
            <a:ext cx="396044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«КОЛИЧЕСТВО  и СЧЕТ»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«ОРИЕНТИРОВКА В ПРОСТРАНСТВЕ»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C:\Users\Asus\Desktop\Новая папка (4)\IMG202303131632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716016" cy="5229200"/>
          </a:xfrm>
          <a:prstGeom prst="rect">
            <a:avLst/>
          </a:prstGeom>
          <a:noFill/>
        </p:spPr>
      </p:pic>
      <p:pic>
        <p:nvPicPr>
          <p:cNvPr id="8" name="Picture 3" descr="C:\Users\Asus\Desktop\Новая папка (4)\IMG202303131635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708" y="1628800"/>
            <a:ext cx="4355292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«СОСТАВ ЧИСЛА»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 ОРИЕНТИРОВКА В ПРОСТРАНСТВЕ»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C:\Users\Asus\Desktop\Новая папка (4)\IMG202303131606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99992" cy="5085184"/>
          </a:xfrm>
          <a:prstGeom prst="rect">
            <a:avLst/>
          </a:prstGeom>
          <a:noFill/>
        </p:spPr>
      </p:pic>
      <p:pic>
        <p:nvPicPr>
          <p:cNvPr id="6" name="Picture 4" descr="C:\Users\Asus\Desktop\Новая папка (4)\IMG20230313163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355976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Новая папка (2)\.trashed-1702639728-IMG2023111511064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4248472" cy="5328592"/>
          </a:xfrm>
          <a:prstGeom prst="rect">
            <a:avLst/>
          </a:prstGeom>
          <a:noFill/>
        </p:spPr>
      </p:pic>
      <p:pic>
        <p:nvPicPr>
          <p:cNvPr id="4099" name="Picture 3" descr="C:\Users\Asus\Desktop\Новая папка (2)\.trashed-1702465196-IMG20231113120157_BURST001_COVE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319265" cy="559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1663" cy="87099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«НАЙТИ СХЕМУ К ЗАДАННОМУ ОБЪЕКТУ»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«ПАРОЧКИ ПО ЗВОНКОСТИ И ГЛУХОСТИ»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sus\Desktop\Новая папка (2)\.trashed-1702224450-IMG20231110163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53544"/>
            <a:ext cx="7200800" cy="43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5636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«НАЙДИ  ПРЕДМЕТ С ЗАДАННЫМ ЗВУКОМ»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«СИМВОЛ  ЗВУКА»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Asus\Desktop\Новая папка (2)\IMG20231110163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128792" cy="48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«НАЙТИ ОБЪЕКТ НА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ЗАДАННУЮ  БУКВУ»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sus\Desktop\Новая папка (2)\.trashed-1702224496-IMG20231110163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00200"/>
            <a:ext cx="5112568" cy="48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1663" cy="374441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360363" y="287338"/>
            <a:ext cx="8326437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9388" y="404813"/>
            <a:ext cx="8785225" cy="626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Для развития познавательной  </a:t>
            </a:r>
            <a:r>
              <a:rPr lang="ru-RU" sz="2800" b="1" smtClean="0">
                <a:solidFill>
                  <a:schemeClr val="bg1"/>
                </a:solidFill>
                <a:effectLst/>
                <a:latin typeface="Times New Roman" pitchFamily="18" charset="0"/>
              </a:rPr>
              <a:t>и речевой активности 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используются следующие методы и приёмы технологии ТРИЗ: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1663" cy="5085184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8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38138" indent="-338138">
              <a:lnSpc>
                <a:spcPct val="80000"/>
              </a:lnSpc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b="1" i="1" dirty="0" smtClean="0">
                <a:effectLst/>
                <a:latin typeface="Times New Roman" pitchFamily="18" charset="0"/>
              </a:rPr>
              <a:t>      </a:t>
            </a:r>
          </a:p>
          <a:p>
            <a:pPr marL="338138" indent="-338138">
              <a:lnSpc>
                <a:spcPct val="80000"/>
              </a:lnSpc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	</a:t>
            </a:r>
            <a:endParaRPr lang="ru-RU" sz="36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38138" indent="-338138" eaLnBrk="1" hangingPunct="1">
              <a:lnSpc>
                <a:spcPct val="80000"/>
              </a:lnSpc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347864" y="3356992"/>
            <a:ext cx="2520280" cy="963144"/>
            <a:chOff x="3401866" y="3169990"/>
            <a:chExt cx="2016230" cy="1152123"/>
          </a:xfrm>
          <a:scene3d>
            <a:camera prst="orthographicFront"/>
            <a:lightRig rig="flat" dir="t"/>
          </a:scene3d>
        </p:grpSpPr>
        <p:sp>
          <p:nvSpPr>
            <p:cNvPr id="19" name="Овал 18"/>
            <p:cNvSpPr/>
            <p:nvPr/>
          </p:nvSpPr>
          <p:spPr>
            <a:xfrm>
              <a:off x="3401866" y="3169992"/>
              <a:ext cx="2016230" cy="115212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833914" y="3169990"/>
              <a:ext cx="1353682" cy="11030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ТРИЗ</a:t>
              </a:r>
              <a:endParaRPr lang="ru-RU" sz="36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347864" y="5085184"/>
            <a:ext cx="2718289" cy="1772816"/>
            <a:chOff x="3275865" y="4437109"/>
            <a:chExt cx="2311818" cy="2311818"/>
          </a:xfrm>
          <a:scene3d>
            <a:camera prst="orthographicFront"/>
            <a:lightRig rig="flat" dir="t"/>
          </a:scene3d>
        </p:grpSpPr>
        <p:sp>
          <p:nvSpPr>
            <p:cNvPr id="17" name="Овал 16"/>
            <p:cNvSpPr/>
            <p:nvPr/>
          </p:nvSpPr>
          <p:spPr>
            <a:xfrm>
              <a:off x="3275865" y="4437109"/>
              <a:ext cx="2311818" cy="23118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6"/>
            <p:cNvSpPr/>
            <p:nvPr/>
          </p:nvSpPr>
          <p:spPr>
            <a:xfrm>
              <a:off x="3614423" y="4775667"/>
              <a:ext cx="1634702" cy="1634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1" kern="1200" dirty="0" smtClean="0">
                  <a:solidFill>
                    <a:schemeClr val="bg1"/>
                  </a:solidFill>
                </a:rPr>
                <a:t>ММЧ</a:t>
              </a:r>
              <a:endParaRPr lang="ru-RU" sz="3200" kern="1200" dirty="0" smtClean="0">
                <a:solidFill>
                  <a:schemeClr val="bg1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 rot="20701596">
            <a:off x="6364944" y="1563883"/>
            <a:ext cx="2555776" cy="2064249"/>
            <a:chOff x="6105974" y="1990251"/>
            <a:chExt cx="2822509" cy="2822509"/>
          </a:xfrm>
          <a:scene3d>
            <a:camera prst="orthographicFront"/>
            <a:lightRig rig="flat" dir="t"/>
          </a:scene3d>
        </p:grpSpPr>
        <p:sp>
          <p:nvSpPr>
            <p:cNvPr id="15" name="Овал 14"/>
            <p:cNvSpPr/>
            <p:nvPr/>
          </p:nvSpPr>
          <p:spPr>
            <a:xfrm>
              <a:off x="6105974" y="1990251"/>
              <a:ext cx="2822509" cy="282250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8"/>
            <p:cNvSpPr/>
            <p:nvPr/>
          </p:nvSpPr>
          <p:spPr>
            <a:xfrm>
              <a:off x="6185497" y="2654384"/>
              <a:ext cx="2742986" cy="12961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800" b="1" kern="1200" dirty="0" smtClean="0">
                <a:solidFill>
                  <a:schemeClr val="bg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kern="1200" dirty="0" smtClean="0">
                  <a:solidFill>
                    <a:schemeClr val="bg1"/>
                  </a:solidFill>
                </a:rPr>
                <a:t>Метод системного анализа</a:t>
              </a:r>
              <a:endParaRPr lang="ru-RU" sz="2800" kern="1200" dirty="0" smtClean="0">
                <a:solidFill>
                  <a:schemeClr val="bg1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47864" y="1484784"/>
            <a:ext cx="2421795" cy="1413683"/>
            <a:chOff x="3347867" y="0"/>
            <a:chExt cx="2421795" cy="2421795"/>
          </a:xfrm>
          <a:scene3d>
            <a:camera prst="orthographicFront"/>
            <a:lightRig rig="flat" dir="t"/>
          </a:scene3d>
        </p:grpSpPr>
        <p:sp>
          <p:nvSpPr>
            <p:cNvPr id="13" name="Овал 12"/>
            <p:cNvSpPr/>
            <p:nvPr/>
          </p:nvSpPr>
          <p:spPr>
            <a:xfrm>
              <a:off x="3347867" y="0"/>
              <a:ext cx="2421795" cy="242179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10"/>
            <p:cNvSpPr/>
            <p:nvPr/>
          </p:nvSpPr>
          <p:spPr>
            <a:xfrm>
              <a:off x="3491883" y="1"/>
              <a:ext cx="1923115" cy="20671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3500" b="1" kern="1200" dirty="0" smtClean="0">
                <a:solidFill>
                  <a:schemeClr val="bg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500" b="1" kern="1200" dirty="0" smtClean="0">
                  <a:solidFill>
                    <a:schemeClr val="bg1"/>
                  </a:solidFill>
                </a:rPr>
                <a:t>Круги </a:t>
              </a:r>
              <a:r>
                <a:rPr lang="ru-RU" sz="3500" b="1" kern="1200" dirty="0" err="1" smtClean="0">
                  <a:solidFill>
                    <a:schemeClr val="bg1"/>
                  </a:solidFill>
                </a:rPr>
                <a:t>Луллия</a:t>
              </a:r>
              <a:endParaRPr lang="ru-RU" sz="3500" kern="1200" dirty="0" smtClean="0">
                <a:solidFill>
                  <a:schemeClr val="bg1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11560" y="1772816"/>
            <a:ext cx="2304256" cy="2808311"/>
            <a:chOff x="541804" y="378756"/>
            <a:chExt cx="2647270" cy="3958699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 rot="1849519">
              <a:off x="541804" y="378756"/>
              <a:ext cx="2647270" cy="264727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12"/>
            <p:cNvSpPr/>
            <p:nvPr/>
          </p:nvSpPr>
          <p:spPr>
            <a:xfrm>
              <a:off x="701286" y="2653363"/>
              <a:ext cx="1881821" cy="16840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3400" b="1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2" name="Стрелка вправо 21"/>
          <p:cNvSpPr/>
          <p:nvPr/>
        </p:nvSpPr>
        <p:spPr bwMode="auto">
          <a:xfrm rot="20020140">
            <a:off x="5971951" y="3263166"/>
            <a:ext cx="618368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4427984" y="4509120"/>
            <a:ext cx="288032" cy="50405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24" name="Стрелка влево 23"/>
          <p:cNvSpPr/>
          <p:nvPr/>
        </p:nvSpPr>
        <p:spPr bwMode="auto">
          <a:xfrm rot="1540497">
            <a:off x="2802204" y="3339150"/>
            <a:ext cx="648072" cy="28803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25" name="Стрелка вверх 24"/>
          <p:cNvSpPr/>
          <p:nvPr/>
        </p:nvSpPr>
        <p:spPr bwMode="auto">
          <a:xfrm>
            <a:off x="4427984" y="2924944"/>
            <a:ext cx="504056" cy="36004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30" name="Овал 6"/>
          <p:cNvSpPr/>
          <p:nvPr/>
        </p:nvSpPr>
        <p:spPr>
          <a:xfrm>
            <a:off x="3772346" y="5497207"/>
            <a:ext cx="1922120" cy="125357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kern="1200" dirty="0" smtClean="0">
              <a:solidFill>
                <a:schemeClr val="bg1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 dirty="0"/>
          </a:p>
        </p:txBody>
      </p:sp>
      <p:sp>
        <p:nvSpPr>
          <p:cNvPr id="31" name="Стрелка влево 30"/>
          <p:cNvSpPr/>
          <p:nvPr/>
        </p:nvSpPr>
        <p:spPr bwMode="auto">
          <a:xfrm rot="18475561">
            <a:off x="2987824" y="4509120"/>
            <a:ext cx="648072" cy="36004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23528" y="4797153"/>
            <a:ext cx="5370939" cy="2060852"/>
            <a:chOff x="681313" y="3722943"/>
            <a:chExt cx="4567812" cy="2687426"/>
          </a:xfrm>
          <a:scene3d>
            <a:camera prst="orthographicFront"/>
            <a:lightRig rig="flat" dir="t"/>
          </a:scene3d>
        </p:grpSpPr>
        <p:sp>
          <p:nvSpPr>
            <p:cNvPr id="35" name="Овал 34"/>
            <p:cNvSpPr/>
            <p:nvPr/>
          </p:nvSpPr>
          <p:spPr>
            <a:xfrm rot="20161424">
              <a:off x="681313" y="3722943"/>
              <a:ext cx="2434299" cy="201990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400" b="1" dirty="0" smtClean="0"/>
                <a:t>МОЗГОВОЙ  ШТУРМ</a:t>
              </a:r>
              <a:endParaRPr lang="ru-RU" sz="2400" b="1" dirty="0"/>
            </a:p>
          </p:txBody>
        </p:sp>
        <p:sp>
          <p:nvSpPr>
            <p:cNvPr id="36" name="Овал 6"/>
            <p:cNvSpPr/>
            <p:nvPr/>
          </p:nvSpPr>
          <p:spPr>
            <a:xfrm>
              <a:off x="3614423" y="4775667"/>
              <a:ext cx="1634702" cy="1634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3200" kern="1200" dirty="0" smtClean="0">
                <a:solidFill>
                  <a:schemeClr val="bg1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37" name="Стрелка влево 36"/>
          <p:cNvSpPr/>
          <p:nvPr/>
        </p:nvSpPr>
        <p:spPr bwMode="auto">
          <a:xfrm rot="13218307">
            <a:off x="5956387" y="4324497"/>
            <a:ext cx="648072" cy="28803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grpSp>
        <p:nvGrpSpPr>
          <p:cNvPr id="38" name="Группа 37"/>
          <p:cNvGrpSpPr/>
          <p:nvPr/>
        </p:nvGrpSpPr>
        <p:grpSpPr>
          <a:xfrm rot="18151531">
            <a:off x="6803755" y="4099359"/>
            <a:ext cx="2274518" cy="2881052"/>
            <a:chOff x="777617" y="3231223"/>
            <a:chExt cx="4471508" cy="3756999"/>
          </a:xfrm>
          <a:scene3d>
            <a:camera prst="orthographicFront"/>
            <a:lightRig rig="flat" dir="t"/>
          </a:scene3d>
        </p:grpSpPr>
        <p:sp>
          <p:nvSpPr>
            <p:cNvPr id="39" name="Овал 38"/>
            <p:cNvSpPr/>
            <p:nvPr/>
          </p:nvSpPr>
          <p:spPr>
            <a:xfrm>
              <a:off x="777617" y="3231223"/>
              <a:ext cx="4191403" cy="375699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800" b="1" dirty="0" smtClean="0"/>
                <a:t>Метод фокальных объектов</a:t>
              </a:r>
            </a:p>
            <a:p>
              <a:endParaRPr lang="ru-RU" sz="2400" dirty="0"/>
            </a:p>
          </p:txBody>
        </p:sp>
        <p:sp>
          <p:nvSpPr>
            <p:cNvPr id="40" name="Овал 6"/>
            <p:cNvSpPr/>
            <p:nvPr/>
          </p:nvSpPr>
          <p:spPr>
            <a:xfrm>
              <a:off x="3614423" y="4775667"/>
              <a:ext cx="1634702" cy="1634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3200" kern="1200" dirty="0" smtClean="0">
                <a:solidFill>
                  <a:schemeClr val="bg1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45" name="Прямоугольник 44"/>
          <p:cNvSpPr/>
          <p:nvPr/>
        </p:nvSpPr>
        <p:spPr>
          <a:xfrm rot="2121268">
            <a:off x="687719" y="2161256"/>
            <a:ext cx="1950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Aft>
                <a:spcPts val="0"/>
              </a:spcAft>
              <a:buClrTx/>
              <a:buSzTx/>
              <a:defRPr/>
            </a:pPr>
            <a:r>
              <a:rPr lang="ru-RU" sz="3200" b="1" dirty="0" smtClean="0">
                <a:latin typeface="+mn-lt"/>
                <a:cs typeface="Times New Roman" pitchFamily="18" charset="0"/>
              </a:rPr>
              <a:t>Метод 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каталога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Мозговой штурм»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1663" cy="10253736"/>
          </a:xfrm>
        </p:spPr>
        <p:txBody>
          <a:bodyPr/>
          <a:lstStyle/>
          <a:p>
            <a:pPr marL="0" lvl="0" indent="498475" algn="just">
              <a:spcBef>
                <a:spcPct val="0"/>
              </a:spcBef>
            </a:pPr>
            <a:endParaRPr lang="ru-RU" sz="2400" dirty="0" smtClean="0">
              <a:solidFill>
                <a:schemeClr val="bg1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lvl="0" indent="498475" algn="just">
              <a:spcBef>
                <a:spcPct val="0"/>
              </a:spcBef>
            </a:pPr>
            <a:endParaRPr lang="ru-RU" sz="2400" dirty="0" smtClean="0">
              <a:solidFill>
                <a:schemeClr val="bg1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lvl="0" indent="498475"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Суть– дать свободный выход мыслям из 	подсознания, создать условия расковывающие ребенка. </a:t>
            </a:r>
          </a:p>
          <a:p>
            <a:pPr marL="0" lvl="0" indent="498475">
              <a:spcBef>
                <a:spcPct val="0"/>
              </a:spcBef>
              <a:buClrTx/>
              <a:buSzTx/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Изобретательские задачи должны быть доступны детям по возрасту.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каталога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работы понадобится любая детская книга с минимальным количеством иллюстраций.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Главное здесь - грамотно составить вопросы и расположить их в нужной последовательности.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фокальных объектов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(МФО)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 метод поиска новых идей путем присоединения к исходному объекту свойств, других, случайно выбранных объектов. Его еще называют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«методом случайных объектов»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системного анализа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Помогает рассмотреть мир в системе, как совокупность связанных между собой определенным образом элементов, удобно функционирующих между собой. Его цель – определить роль и место функций объектов и их взаимодействие по каждому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подсистемному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надсистемному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элементу.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ММЧ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Сущность  заключается в представлении о том, что все предметы и вещества состоят из множества МЧ. В зависимости от состояния вещества МЧ ведут себя по-разному.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ПК\Desktop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360363" y="287338"/>
            <a:ext cx="8326437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9388" y="404813"/>
            <a:ext cx="8785225" cy="626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50824" y="333375"/>
            <a:ext cx="8893175" cy="4824413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8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38138" indent="-338138">
              <a:lnSpc>
                <a:spcPct val="80000"/>
              </a:lnSpc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b="1" i="1" dirty="0" smtClean="0">
                <a:effectLst/>
                <a:latin typeface="Times New Roman" pitchFamily="18" charset="0"/>
              </a:rPr>
              <a:t>      </a:t>
            </a:r>
          </a:p>
          <a:p>
            <a:pPr marL="338138" indent="-338138">
              <a:lnSpc>
                <a:spcPct val="80000"/>
              </a:lnSpc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	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338138" indent="-338138">
              <a:lnSpc>
                <a:spcPct val="80000"/>
              </a:lnSpc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ru-RU" sz="36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38138" indent="-338138" eaLnBrk="1" hangingPunct="1">
              <a:lnSpc>
                <a:spcPct val="80000"/>
              </a:lnSpc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3671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</a:t>
            </a:r>
          </a:p>
          <a:p>
            <a:endParaRPr lang="ru-RU" sz="2800" dirty="0" smtClean="0"/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Круги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Луллия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r>
              <a:rPr lang="ru-RU" sz="3200" b="1" dirty="0" smtClean="0">
                <a:latin typeface="+mj-lt"/>
              </a:rPr>
              <a:t>Система игровых заданий и упражнений,</a:t>
            </a:r>
          </a:p>
          <a:p>
            <a:r>
              <a:rPr lang="ru-RU" sz="3200" b="1" dirty="0" smtClean="0">
                <a:latin typeface="+mj-lt"/>
              </a:rPr>
              <a:t>созданных на основе изобретения</a:t>
            </a:r>
          </a:p>
          <a:p>
            <a:r>
              <a:rPr lang="ru-RU" sz="3200" b="1" dirty="0" err="1" smtClean="0">
                <a:latin typeface="+mj-lt"/>
              </a:rPr>
              <a:t>Раймунда</a:t>
            </a:r>
            <a:r>
              <a:rPr lang="ru-RU" sz="3200" b="1" dirty="0" smtClean="0">
                <a:latin typeface="+mj-lt"/>
              </a:rPr>
              <a:t> </a:t>
            </a:r>
            <a:r>
              <a:rPr lang="ru-RU" sz="3200" b="1" dirty="0" err="1" smtClean="0">
                <a:latin typeface="+mj-lt"/>
              </a:rPr>
              <a:t>Луллия</a:t>
            </a:r>
            <a:r>
              <a:rPr lang="ru-RU" sz="3200" b="1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203</Words>
  <Application>Microsoft Office PowerPoint</Application>
  <PresentationFormat>Экран (4:3)</PresentationFormat>
  <Paragraphs>54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2_Тема Office</vt:lpstr>
      <vt:lpstr>Слайд 1</vt:lpstr>
      <vt:lpstr>Для развития познавательной  и речевой активности используются следующие методы и приёмы технологии ТРИЗ:</vt:lpstr>
      <vt:lpstr>«Мозговой штурм»</vt:lpstr>
      <vt:lpstr> Метод каталога </vt:lpstr>
      <vt:lpstr>Метод фокальных объектов (МФО) –</vt:lpstr>
      <vt:lpstr> Метод системного анализа </vt:lpstr>
      <vt:lpstr>ММЧ</vt:lpstr>
      <vt:lpstr>Слайд 8</vt:lpstr>
      <vt:lpstr>Слайд 9</vt:lpstr>
      <vt:lpstr>«КРУГИ ЛУЛЛИЯ»</vt:lpstr>
      <vt:lpstr>«КОЛИЧЕСТВО  и СЧЕТ» «ОРИЕНТИРОВКА В ПРОСТРАНСТВЕ»</vt:lpstr>
      <vt:lpstr> «СОСТАВ ЧИСЛА» « ОРИЕНТИРОВКА В ПРОСТРАНСТВЕ» </vt:lpstr>
      <vt:lpstr>Слайд 13</vt:lpstr>
      <vt:lpstr>«НАЙТИ СХЕМУ К ЗАДАННОМУ ОБЪЕКТУ» «ПАРОЧКИ ПО ЗВОНКОСТИ И ГЛУХОСТИ»</vt:lpstr>
      <vt:lpstr> «НАЙДИ  ПРЕДМЕТ С ЗАДАННЫМ ЗВУКОМ» «СИМВОЛ  ЗВУКА»  </vt:lpstr>
      <vt:lpstr>«НАЙТИ ОБЪЕКТ НА   ЗАДАННУЮ  БУКВУ»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приёмов ТРИЗ в работе с детьми дошкольного возраста</dc:title>
  <dc:creator>Админ</dc:creator>
  <cp:lastModifiedBy>Asus</cp:lastModifiedBy>
  <cp:revision>123</cp:revision>
  <cp:lastPrinted>1601-01-01T00:00:00Z</cp:lastPrinted>
  <dcterms:created xsi:type="dcterms:W3CDTF">2012-04-05T05:29:43Z</dcterms:created>
  <dcterms:modified xsi:type="dcterms:W3CDTF">2023-11-26T07:38:54Z</dcterms:modified>
</cp:coreProperties>
</file>